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70" r:id="rId4"/>
    <p:sldId id="271"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79A103-029F-429B-8BD8-51F29824DA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CE959B-1F6C-49AF-A355-3EB2F5BB2A1C}">
      <dgm:prSet/>
      <dgm:spPr/>
      <dgm:t>
        <a:bodyPr/>
        <a:lstStyle/>
        <a:p>
          <a:r>
            <a:rPr lang="en-US"/>
            <a:t>We devolved this App to make people contact with other easily.</a:t>
          </a:r>
        </a:p>
      </dgm:t>
    </dgm:pt>
    <dgm:pt modelId="{F3AFB100-519F-48C8-9738-239B122F9C29}" type="parTrans" cxnId="{C462A969-64CF-4AE4-968A-533EEC759939}">
      <dgm:prSet/>
      <dgm:spPr/>
      <dgm:t>
        <a:bodyPr/>
        <a:lstStyle/>
        <a:p>
          <a:endParaRPr lang="en-US"/>
        </a:p>
      </dgm:t>
    </dgm:pt>
    <dgm:pt modelId="{611CAAE4-D781-42E1-A635-744E74688A24}" type="sibTrans" cxnId="{C462A969-64CF-4AE4-968A-533EEC759939}">
      <dgm:prSet/>
      <dgm:spPr/>
      <dgm:t>
        <a:bodyPr/>
        <a:lstStyle/>
        <a:p>
          <a:endParaRPr lang="en-US"/>
        </a:p>
      </dgm:t>
    </dgm:pt>
    <dgm:pt modelId="{FB16E8EF-A8BA-4B13-8EA1-E0D896465845}">
      <dgm:prSet/>
      <dgm:spPr/>
      <dgm:t>
        <a:bodyPr/>
        <a:lstStyle/>
        <a:p>
          <a:r>
            <a:rPr lang="en-US" dirty="0"/>
            <a:t>We offer many serveries to the user just he register or login to the App, he can contact with any person by sending message, pictures ,files.</a:t>
          </a:r>
        </a:p>
      </dgm:t>
    </dgm:pt>
    <dgm:pt modelId="{78716B32-D394-4A04-8EAB-A4F8B48ED9EC}" type="parTrans" cxnId="{B2B1E1D0-8162-4B96-B3C5-8EA0CD5E382A}">
      <dgm:prSet/>
      <dgm:spPr/>
      <dgm:t>
        <a:bodyPr/>
        <a:lstStyle/>
        <a:p>
          <a:endParaRPr lang="en-US"/>
        </a:p>
      </dgm:t>
    </dgm:pt>
    <dgm:pt modelId="{CF879002-2DD6-40CF-B528-0B999EBE5EE0}" type="sibTrans" cxnId="{B2B1E1D0-8162-4B96-B3C5-8EA0CD5E382A}">
      <dgm:prSet/>
      <dgm:spPr/>
      <dgm:t>
        <a:bodyPr/>
        <a:lstStyle/>
        <a:p>
          <a:endParaRPr lang="en-US"/>
        </a:p>
      </dgm:t>
    </dgm:pt>
    <dgm:pt modelId="{B1ADBB1B-F0A4-47C7-9C23-3172D9447176}" type="pres">
      <dgm:prSet presAssocID="{B779A103-029F-429B-8BD8-51F29824DA37}" presName="root" presStyleCnt="0">
        <dgm:presLayoutVars>
          <dgm:dir/>
          <dgm:resizeHandles val="exact"/>
        </dgm:presLayoutVars>
      </dgm:prSet>
      <dgm:spPr/>
    </dgm:pt>
    <dgm:pt modelId="{CA78D074-60B4-440E-8A37-949C5F01AEF1}" type="pres">
      <dgm:prSet presAssocID="{1FCE959B-1F6C-49AF-A355-3EB2F5BB2A1C}" presName="compNode" presStyleCnt="0"/>
      <dgm:spPr/>
    </dgm:pt>
    <dgm:pt modelId="{70DFEA94-C154-486B-84CA-6259AD6DA4C6}" type="pres">
      <dgm:prSet presAssocID="{1FCE959B-1F6C-49AF-A355-3EB2F5BB2A1C}" presName="bgRect" presStyleLbl="bgShp" presStyleIdx="0" presStyleCnt="2"/>
      <dgm:spPr/>
    </dgm:pt>
    <dgm:pt modelId="{B9FE2D97-B492-45C3-BE8D-2570FB2DEEE6}" type="pres">
      <dgm:prSet presAssocID="{1FCE959B-1F6C-49AF-A355-3EB2F5BB2A1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are With Person"/>
        </a:ext>
      </dgm:extLst>
    </dgm:pt>
    <dgm:pt modelId="{018AE599-AC6B-4FFC-B119-0455D2501E92}" type="pres">
      <dgm:prSet presAssocID="{1FCE959B-1F6C-49AF-A355-3EB2F5BB2A1C}" presName="spaceRect" presStyleCnt="0"/>
      <dgm:spPr/>
    </dgm:pt>
    <dgm:pt modelId="{F5D5F3BB-6047-4C7F-A454-4501BE39847D}" type="pres">
      <dgm:prSet presAssocID="{1FCE959B-1F6C-49AF-A355-3EB2F5BB2A1C}" presName="parTx" presStyleLbl="revTx" presStyleIdx="0" presStyleCnt="2">
        <dgm:presLayoutVars>
          <dgm:chMax val="0"/>
          <dgm:chPref val="0"/>
        </dgm:presLayoutVars>
      </dgm:prSet>
      <dgm:spPr/>
    </dgm:pt>
    <dgm:pt modelId="{E74D8A16-B840-4836-9696-5166F63EDD15}" type="pres">
      <dgm:prSet presAssocID="{611CAAE4-D781-42E1-A635-744E74688A24}" presName="sibTrans" presStyleCnt="0"/>
      <dgm:spPr/>
    </dgm:pt>
    <dgm:pt modelId="{1C8A460A-70B1-4826-B65D-2E1455ECD427}" type="pres">
      <dgm:prSet presAssocID="{FB16E8EF-A8BA-4B13-8EA1-E0D896465845}" presName="compNode" presStyleCnt="0"/>
      <dgm:spPr/>
    </dgm:pt>
    <dgm:pt modelId="{6904735F-82E1-4B8F-8B03-900AA2769ACB}" type="pres">
      <dgm:prSet presAssocID="{FB16E8EF-A8BA-4B13-8EA1-E0D896465845}" presName="bgRect" presStyleLbl="bgShp" presStyleIdx="1" presStyleCnt="2"/>
      <dgm:spPr/>
    </dgm:pt>
    <dgm:pt modelId="{23C6B7ED-B124-437A-9DCF-D48B0D27EA41}" type="pres">
      <dgm:prSet presAssocID="{FB16E8EF-A8BA-4B13-8EA1-E0D8964658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B9EF8C66-F8F7-4CF5-8082-2A8789F5638A}" type="pres">
      <dgm:prSet presAssocID="{FB16E8EF-A8BA-4B13-8EA1-E0D896465845}" presName="spaceRect" presStyleCnt="0"/>
      <dgm:spPr/>
    </dgm:pt>
    <dgm:pt modelId="{2A88827E-BA88-4AF4-8A59-46F94CD93C52}" type="pres">
      <dgm:prSet presAssocID="{FB16E8EF-A8BA-4B13-8EA1-E0D896465845}" presName="parTx" presStyleLbl="revTx" presStyleIdx="1" presStyleCnt="2">
        <dgm:presLayoutVars>
          <dgm:chMax val="0"/>
          <dgm:chPref val="0"/>
        </dgm:presLayoutVars>
      </dgm:prSet>
      <dgm:spPr/>
    </dgm:pt>
  </dgm:ptLst>
  <dgm:cxnLst>
    <dgm:cxn modelId="{C462A969-64CF-4AE4-968A-533EEC759939}" srcId="{B779A103-029F-429B-8BD8-51F29824DA37}" destId="{1FCE959B-1F6C-49AF-A355-3EB2F5BB2A1C}" srcOrd="0" destOrd="0" parTransId="{F3AFB100-519F-48C8-9738-239B122F9C29}" sibTransId="{611CAAE4-D781-42E1-A635-744E74688A24}"/>
    <dgm:cxn modelId="{6F2E0A94-1980-4D95-A777-6FF7B22646DD}" type="presOf" srcId="{B779A103-029F-429B-8BD8-51F29824DA37}" destId="{B1ADBB1B-F0A4-47C7-9C23-3172D9447176}" srcOrd="0" destOrd="0" presId="urn:microsoft.com/office/officeart/2018/2/layout/IconVerticalSolidList"/>
    <dgm:cxn modelId="{B2B1E1D0-8162-4B96-B3C5-8EA0CD5E382A}" srcId="{B779A103-029F-429B-8BD8-51F29824DA37}" destId="{FB16E8EF-A8BA-4B13-8EA1-E0D896465845}" srcOrd="1" destOrd="0" parTransId="{78716B32-D394-4A04-8EAB-A4F8B48ED9EC}" sibTransId="{CF879002-2DD6-40CF-B528-0B999EBE5EE0}"/>
    <dgm:cxn modelId="{629AE4DB-0220-4868-875A-97F74813DC1B}" type="presOf" srcId="{1FCE959B-1F6C-49AF-A355-3EB2F5BB2A1C}" destId="{F5D5F3BB-6047-4C7F-A454-4501BE39847D}" srcOrd="0" destOrd="0" presId="urn:microsoft.com/office/officeart/2018/2/layout/IconVerticalSolidList"/>
    <dgm:cxn modelId="{5B9812F1-4546-4705-AD68-D16882449CC0}" type="presOf" srcId="{FB16E8EF-A8BA-4B13-8EA1-E0D896465845}" destId="{2A88827E-BA88-4AF4-8A59-46F94CD93C52}" srcOrd="0" destOrd="0" presId="urn:microsoft.com/office/officeart/2018/2/layout/IconVerticalSolidList"/>
    <dgm:cxn modelId="{15B367EB-148F-4C6F-AD76-05F0CF9049FD}" type="presParOf" srcId="{B1ADBB1B-F0A4-47C7-9C23-3172D9447176}" destId="{CA78D074-60B4-440E-8A37-949C5F01AEF1}" srcOrd="0" destOrd="0" presId="urn:microsoft.com/office/officeart/2018/2/layout/IconVerticalSolidList"/>
    <dgm:cxn modelId="{1763B51C-F7EF-4D1F-BC06-271B9D2052FE}" type="presParOf" srcId="{CA78D074-60B4-440E-8A37-949C5F01AEF1}" destId="{70DFEA94-C154-486B-84CA-6259AD6DA4C6}" srcOrd="0" destOrd="0" presId="urn:microsoft.com/office/officeart/2018/2/layout/IconVerticalSolidList"/>
    <dgm:cxn modelId="{D898FCB2-E4BF-46E3-820D-53C5A1536451}" type="presParOf" srcId="{CA78D074-60B4-440E-8A37-949C5F01AEF1}" destId="{B9FE2D97-B492-45C3-BE8D-2570FB2DEEE6}" srcOrd="1" destOrd="0" presId="urn:microsoft.com/office/officeart/2018/2/layout/IconVerticalSolidList"/>
    <dgm:cxn modelId="{0EAD4135-22C9-4C6E-A6AA-7C1CDBF9AEA3}" type="presParOf" srcId="{CA78D074-60B4-440E-8A37-949C5F01AEF1}" destId="{018AE599-AC6B-4FFC-B119-0455D2501E92}" srcOrd="2" destOrd="0" presId="urn:microsoft.com/office/officeart/2018/2/layout/IconVerticalSolidList"/>
    <dgm:cxn modelId="{EFCAF8C2-2474-4826-B365-228B132291E9}" type="presParOf" srcId="{CA78D074-60B4-440E-8A37-949C5F01AEF1}" destId="{F5D5F3BB-6047-4C7F-A454-4501BE39847D}" srcOrd="3" destOrd="0" presId="urn:microsoft.com/office/officeart/2018/2/layout/IconVerticalSolidList"/>
    <dgm:cxn modelId="{C1BF8A4D-422C-4363-A2F7-F4201885A780}" type="presParOf" srcId="{B1ADBB1B-F0A4-47C7-9C23-3172D9447176}" destId="{E74D8A16-B840-4836-9696-5166F63EDD15}" srcOrd="1" destOrd="0" presId="urn:microsoft.com/office/officeart/2018/2/layout/IconVerticalSolidList"/>
    <dgm:cxn modelId="{28440416-0BAB-4A4D-8D6A-88ED411B29DA}" type="presParOf" srcId="{B1ADBB1B-F0A4-47C7-9C23-3172D9447176}" destId="{1C8A460A-70B1-4826-B65D-2E1455ECD427}" srcOrd="2" destOrd="0" presId="urn:microsoft.com/office/officeart/2018/2/layout/IconVerticalSolidList"/>
    <dgm:cxn modelId="{6AC9DE47-9FCA-4906-A69F-D6DA9E890D1D}" type="presParOf" srcId="{1C8A460A-70B1-4826-B65D-2E1455ECD427}" destId="{6904735F-82E1-4B8F-8B03-900AA2769ACB}" srcOrd="0" destOrd="0" presId="urn:microsoft.com/office/officeart/2018/2/layout/IconVerticalSolidList"/>
    <dgm:cxn modelId="{5B4B87BC-161F-4DC4-9330-450D26A6EF05}" type="presParOf" srcId="{1C8A460A-70B1-4826-B65D-2E1455ECD427}" destId="{23C6B7ED-B124-437A-9DCF-D48B0D27EA41}" srcOrd="1" destOrd="0" presId="urn:microsoft.com/office/officeart/2018/2/layout/IconVerticalSolidList"/>
    <dgm:cxn modelId="{13F6C3D2-FB9E-4216-B09E-96C5D20275F0}" type="presParOf" srcId="{1C8A460A-70B1-4826-B65D-2E1455ECD427}" destId="{B9EF8C66-F8F7-4CF5-8082-2A8789F5638A}" srcOrd="2" destOrd="0" presId="urn:microsoft.com/office/officeart/2018/2/layout/IconVerticalSolidList"/>
    <dgm:cxn modelId="{BB674396-0923-4E73-B1CE-BD1B363236D3}" type="presParOf" srcId="{1C8A460A-70B1-4826-B65D-2E1455ECD427}" destId="{2A88827E-BA88-4AF4-8A59-46F94CD93C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D5ED77-15A6-492F-9F33-0E8487EEC45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271401F-3180-4893-8FA7-6F766EDC04C5}">
      <dgm:prSet/>
      <dgm:spPr/>
      <dgm:t>
        <a:bodyPr/>
        <a:lstStyle/>
        <a:p>
          <a:r>
            <a:rPr lang="en-US"/>
            <a:t>In the first when we build the program and have the idea, we said to ourself that we want to build ChatApp like WhatsApp because we like it too much its an effective program and helpful for much users in the world.</a:t>
          </a:r>
        </a:p>
      </dgm:t>
    </dgm:pt>
    <dgm:pt modelId="{8F3DB617-75B9-463F-800A-F5AEE433B875}" type="parTrans" cxnId="{E567DC98-7B54-4906-B2B5-97958588CDB8}">
      <dgm:prSet/>
      <dgm:spPr/>
      <dgm:t>
        <a:bodyPr/>
        <a:lstStyle/>
        <a:p>
          <a:endParaRPr lang="en-US"/>
        </a:p>
      </dgm:t>
    </dgm:pt>
    <dgm:pt modelId="{10E5562B-91C1-42D6-9360-4A759F6817B2}" type="sibTrans" cxnId="{E567DC98-7B54-4906-B2B5-97958588CDB8}">
      <dgm:prSet/>
      <dgm:spPr/>
      <dgm:t>
        <a:bodyPr/>
        <a:lstStyle/>
        <a:p>
          <a:endParaRPr lang="en-US"/>
        </a:p>
      </dgm:t>
    </dgm:pt>
    <dgm:pt modelId="{774C2253-6ED7-41F3-9776-7100B0583DD2}">
      <dgm:prSet/>
      <dgm:spPr/>
      <dgm:t>
        <a:bodyPr/>
        <a:lstStyle/>
        <a:p>
          <a:r>
            <a:rPr lang="en-US"/>
            <a:t>Start search in that project and get little idea of components of it then we direct work.</a:t>
          </a:r>
        </a:p>
      </dgm:t>
    </dgm:pt>
    <dgm:pt modelId="{6D44B762-2F79-4149-81FC-8F8E72331BFA}" type="parTrans" cxnId="{96756CEE-2678-4F7D-BC09-6F6BFAD5255B}">
      <dgm:prSet/>
      <dgm:spPr/>
      <dgm:t>
        <a:bodyPr/>
        <a:lstStyle/>
        <a:p>
          <a:endParaRPr lang="en-US"/>
        </a:p>
      </dgm:t>
    </dgm:pt>
    <dgm:pt modelId="{D5277F5A-EEFA-4BEF-A19A-1314477A7DF5}" type="sibTrans" cxnId="{96756CEE-2678-4F7D-BC09-6F6BFAD5255B}">
      <dgm:prSet/>
      <dgm:spPr/>
      <dgm:t>
        <a:bodyPr/>
        <a:lstStyle/>
        <a:p>
          <a:endParaRPr lang="en-US"/>
        </a:p>
      </dgm:t>
    </dgm:pt>
    <dgm:pt modelId="{9B30EFF4-FB62-41BB-9DBF-B84317A0B49B}">
      <dgm:prSet/>
      <dgm:spPr/>
      <dgm:t>
        <a:bodyPr/>
        <a:lstStyle/>
        <a:p>
          <a:r>
            <a:rPr lang="en-US"/>
            <a:t>If you want to build program like that then you must get a strong Back-end knowledge to build database and connect your project to it and you want cloud messaging and consider of the few time that we can’t done all that things we decided to use Firebase that introduced by Google.</a:t>
          </a:r>
        </a:p>
      </dgm:t>
    </dgm:pt>
    <dgm:pt modelId="{EFFF6126-0162-4C54-8A6B-19FD597D3BB2}" type="parTrans" cxnId="{513800C7-CDA7-464D-A53A-DDE75586C9BA}">
      <dgm:prSet/>
      <dgm:spPr/>
      <dgm:t>
        <a:bodyPr/>
        <a:lstStyle/>
        <a:p>
          <a:endParaRPr lang="en-US"/>
        </a:p>
      </dgm:t>
    </dgm:pt>
    <dgm:pt modelId="{9ACE5047-83DB-4993-A673-4B62646E4849}" type="sibTrans" cxnId="{513800C7-CDA7-464D-A53A-DDE75586C9BA}">
      <dgm:prSet/>
      <dgm:spPr/>
      <dgm:t>
        <a:bodyPr/>
        <a:lstStyle/>
        <a:p>
          <a:endParaRPr lang="en-US"/>
        </a:p>
      </dgm:t>
    </dgm:pt>
    <dgm:pt modelId="{73F619A7-327D-4110-833F-16C81E4B4816}">
      <dgm:prSet/>
      <dgm:spPr/>
      <dgm:t>
        <a:bodyPr/>
        <a:lstStyle/>
        <a:p>
          <a:r>
            <a:rPr lang="en-US"/>
            <a:t>Way may have a lot of problems such as the mean difference between versions of the Gradle because if you search you will find the different implementation for the same thing and could be this method that you do it become legacy then you must search for another one compatible with your version.</a:t>
          </a:r>
        </a:p>
      </dgm:t>
    </dgm:pt>
    <dgm:pt modelId="{8E2A89BC-2598-40B3-BE0D-3FEBABD5BCE1}" type="parTrans" cxnId="{975AEC46-66C0-4E4A-9740-FC4CE2ADD01F}">
      <dgm:prSet/>
      <dgm:spPr/>
      <dgm:t>
        <a:bodyPr/>
        <a:lstStyle/>
        <a:p>
          <a:endParaRPr lang="en-US"/>
        </a:p>
      </dgm:t>
    </dgm:pt>
    <dgm:pt modelId="{E52C88CF-3DB2-4337-9BB3-8F78304994DB}" type="sibTrans" cxnId="{975AEC46-66C0-4E4A-9740-FC4CE2ADD01F}">
      <dgm:prSet/>
      <dgm:spPr/>
      <dgm:t>
        <a:bodyPr/>
        <a:lstStyle/>
        <a:p>
          <a:endParaRPr lang="en-US"/>
        </a:p>
      </dgm:t>
    </dgm:pt>
    <dgm:pt modelId="{9550548D-FCAA-486F-8FC8-F6F881CCDEBA}" type="pres">
      <dgm:prSet presAssocID="{92D5ED77-15A6-492F-9F33-0E8487EEC457}" presName="linear" presStyleCnt="0">
        <dgm:presLayoutVars>
          <dgm:animLvl val="lvl"/>
          <dgm:resizeHandles val="exact"/>
        </dgm:presLayoutVars>
      </dgm:prSet>
      <dgm:spPr/>
    </dgm:pt>
    <dgm:pt modelId="{3F53FC21-61AF-4F69-BECB-8C1A2014C012}" type="pres">
      <dgm:prSet presAssocID="{5271401F-3180-4893-8FA7-6F766EDC04C5}" presName="parentText" presStyleLbl="node1" presStyleIdx="0" presStyleCnt="4">
        <dgm:presLayoutVars>
          <dgm:chMax val="0"/>
          <dgm:bulletEnabled val="1"/>
        </dgm:presLayoutVars>
      </dgm:prSet>
      <dgm:spPr/>
    </dgm:pt>
    <dgm:pt modelId="{2F98C578-833A-4C2E-AB26-13266A376EEB}" type="pres">
      <dgm:prSet presAssocID="{10E5562B-91C1-42D6-9360-4A759F6817B2}" presName="spacer" presStyleCnt="0"/>
      <dgm:spPr/>
    </dgm:pt>
    <dgm:pt modelId="{EEE146D6-F96A-498C-B36B-630FA3477DDC}" type="pres">
      <dgm:prSet presAssocID="{774C2253-6ED7-41F3-9776-7100B0583DD2}" presName="parentText" presStyleLbl="node1" presStyleIdx="1" presStyleCnt="4">
        <dgm:presLayoutVars>
          <dgm:chMax val="0"/>
          <dgm:bulletEnabled val="1"/>
        </dgm:presLayoutVars>
      </dgm:prSet>
      <dgm:spPr/>
    </dgm:pt>
    <dgm:pt modelId="{74006382-C7C0-4273-B33B-6ACF818D5741}" type="pres">
      <dgm:prSet presAssocID="{D5277F5A-EEFA-4BEF-A19A-1314477A7DF5}" presName="spacer" presStyleCnt="0"/>
      <dgm:spPr/>
    </dgm:pt>
    <dgm:pt modelId="{ADDEE23E-10F9-421B-ADE8-816774B9D586}" type="pres">
      <dgm:prSet presAssocID="{9B30EFF4-FB62-41BB-9DBF-B84317A0B49B}" presName="parentText" presStyleLbl="node1" presStyleIdx="2" presStyleCnt="4">
        <dgm:presLayoutVars>
          <dgm:chMax val="0"/>
          <dgm:bulletEnabled val="1"/>
        </dgm:presLayoutVars>
      </dgm:prSet>
      <dgm:spPr/>
    </dgm:pt>
    <dgm:pt modelId="{16DCA1DD-578A-4535-B7BA-E6C3AE9E4C1D}" type="pres">
      <dgm:prSet presAssocID="{9ACE5047-83DB-4993-A673-4B62646E4849}" presName="spacer" presStyleCnt="0"/>
      <dgm:spPr/>
    </dgm:pt>
    <dgm:pt modelId="{29FBBB48-CA9E-4CD5-989C-97CF74960216}" type="pres">
      <dgm:prSet presAssocID="{73F619A7-327D-4110-833F-16C81E4B4816}" presName="parentText" presStyleLbl="node1" presStyleIdx="3" presStyleCnt="4">
        <dgm:presLayoutVars>
          <dgm:chMax val="0"/>
          <dgm:bulletEnabled val="1"/>
        </dgm:presLayoutVars>
      </dgm:prSet>
      <dgm:spPr/>
    </dgm:pt>
  </dgm:ptLst>
  <dgm:cxnLst>
    <dgm:cxn modelId="{975AEC46-66C0-4E4A-9740-FC4CE2ADD01F}" srcId="{92D5ED77-15A6-492F-9F33-0E8487EEC457}" destId="{73F619A7-327D-4110-833F-16C81E4B4816}" srcOrd="3" destOrd="0" parTransId="{8E2A89BC-2598-40B3-BE0D-3FEBABD5BCE1}" sibTransId="{E52C88CF-3DB2-4337-9BB3-8F78304994DB}"/>
    <dgm:cxn modelId="{C4FCB074-4D0C-4AF0-B90E-B6A44325C644}" type="presOf" srcId="{774C2253-6ED7-41F3-9776-7100B0583DD2}" destId="{EEE146D6-F96A-498C-B36B-630FA3477DDC}" srcOrd="0" destOrd="0" presId="urn:microsoft.com/office/officeart/2005/8/layout/vList2"/>
    <dgm:cxn modelId="{E567DC98-7B54-4906-B2B5-97958588CDB8}" srcId="{92D5ED77-15A6-492F-9F33-0E8487EEC457}" destId="{5271401F-3180-4893-8FA7-6F766EDC04C5}" srcOrd="0" destOrd="0" parTransId="{8F3DB617-75B9-463F-800A-F5AEE433B875}" sibTransId="{10E5562B-91C1-42D6-9360-4A759F6817B2}"/>
    <dgm:cxn modelId="{B1B92C9D-5520-4151-94A3-3EE304838651}" type="presOf" srcId="{5271401F-3180-4893-8FA7-6F766EDC04C5}" destId="{3F53FC21-61AF-4F69-BECB-8C1A2014C012}" srcOrd="0" destOrd="0" presId="urn:microsoft.com/office/officeart/2005/8/layout/vList2"/>
    <dgm:cxn modelId="{B4433EA1-FAD7-4525-9FA2-5D4F25EA594A}" type="presOf" srcId="{92D5ED77-15A6-492F-9F33-0E8487EEC457}" destId="{9550548D-FCAA-486F-8FC8-F6F881CCDEBA}" srcOrd="0" destOrd="0" presId="urn:microsoft.com/office/officeart/2005/8/layout/vList2"/>
    <dgm:cxn modelId="{513800C7-CDA7-464D-A53A-DDE75586C9BA}" srcId="{92D5ED77-15A6-492F-9F33-0E8487EEC457}" destId="{9B30EFF4-FB62-41BB-9DBF-B84317A0B49B}" srcOrd="2" destOrd="0" parTransId="{EFFF6126-0162-4C54-8A6B-19FD597D3BB2}" sibTransId="{9ACE5047-83DB-4993-A673-4B62646E4849}"/>
    <dgm:cxn modelId="{F55AB7C7-F4A2-4CB7-917F-ABAF2DC54A12}" type="presOf" srcId="{73F619A7-327D-4110-833F-16C81E4B4816}" destId="{29FBBB48-CA9E-4CD5-989C-97CF74960216}" srcOrd="0" destOrd="0" presId="urn:microsoft.com/office/officeart/2005/8/layout/vList2"/>
    <dgm:cxn modelId="{96756CEE-2678-4F7D-BC09-6F6BFAD5255B}" srcId="{92D5ED77-15A6-492F-9F33-0E8487EEC457}" destId="{774C2253-6ED7-41F3-9776-7100B0583DD2}" srcOrd="1" destOrd="0" parTransId="{6D44B762-2F79-4149-81FC-8F8E72331BFA}" sibTransId="{D5277F5A-EEFA-4BEF-A19A-1314477A7DF5}"/>
    <dgm:cxn modelId="{A9C85CF2-61F9-4798-982D-D8127AF56E10}" type="presOf" srcId="{9B30EFF4-FB62-41BB-9DBF-B84317A0B49B}" destId="{ADDEE23E-10F9-421B-ADE8-816774B9D586}" srcOrd="0" destOrd="0" presId="urn:microsoft.com/office/officeart/2005/8/layout/vList2"/>
    <dgm:cxn modelId="{AFC197BA-5719-4BE0-99C7-F47561802A7C}" type="presParOf" srcId="{9550548D-FCAA-486F-8FC8-F6F881CCDEBA}" destId="{3F53FC21-61AF-4F69-BECB-8C1A2014C012}" srcOrd="0" destOrd="0" presId="urn:microsoft.com/office/officeart/2005/8/layout/vList2"/>
    <dgm:cxn modelId="{3B67FA63-5AB7-4E84-AB92-679449213F60}" type="presParOf" srcId="{9550548D-FCAA-486F-8FC8-F6F881CCDEBA}" destId="{2F98C578-833A-4C2E-AB26-13266A376EEB}" srcOrd="1" destOrd="0" presId="urn:microsoft.com/office/officeart/2005/8/layout/vList2"/>
    <dgm:cxn modelId="{FBCE48AB-F120-4213-A834-9BDA923F3BC1}" type="presParOf" srcId="{9550548D-FCAA-486F-8FC8-F6F881CCDEBA}" destId="{EEE146D6-F96A-498C-B36B-630FA3477DDC}" srcOrd="2" destOrd="0" presId="urn:microsoft.com/office/officeart/2005/8/layout/vList2"/>
    <dgm:cxn modelId="{E27A3CEE-24A6-4F25-8C0C-A103E98D7C26}" type="presParOf" srcId="{9550548D-FCAA-486F-8FC8-F6F881CCDEBA}" destId="{74006382-C7C0-4273-B33B-6ACF818D5741}" srcOrd="3" destOrd="0" presId="urn:microsoft.com/office/officeart/2005/8/layout/vList2"/>
    <dgm:cxn modelId="{E74E139F-7DEF-45E9-AEE3-FF286656FEB3}" type="presParOf" srcId="{9550548D-FCAA-486F-8FC8-F6F881CCDEBA}" destId="{ADDEE23E-10F9-421B-ADE8-816774B9D586}" srcOrd="4" destOrd="0" presId="urn:microsoft.com/office/officeart/2005/8/layout/vList2"/>
    <dgm:cxn modelId="{5494E848-AD63-48B9-B5D1-F0034DEFD51E}" type="presParOf" srcId="{9550548D-FCAA-486F-8FC8-F6F881CCDEBA}" destId="{16DCA1DD-578A-4535-B7BA-E6C3AE9E4C1D}" srcOrd="5" destOrd="0" presId="urn:microsoft.com/office/officeart/2005/8/layout/vList2"/>
    <dgm:cxn modelId="{7E0C531B-CC95-4EBB-877E-F2D5554E1305}" type="presParOf" srcId="{9550548D-FCAA-486F-8FC8-F6F881CCDEBA}" destId="{29FBBB48-CA9E-4CD5-989C-97CF7496021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FEA94-C154-486B-84CA-6259AD6DA4C6}">
      <dsp:nvSpPr>
        <dsp:cNvPr id="0" name=""/>
        <dsp:cNvSpPr/>
      </dsp:nvSpPr>
      <dsp:spPr>
        <a:xfrm>
          <a:off x="0" y="809181"/>
          <a:ext cx="6628804" cy="14938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E2D97-B492-45C3-BE8D-2570FB2DEEE6}">
      <dsp:nvSpPr>
        <dsp:cNvPr id="0" name=""/>
        <dsp:cNvSpPr/>
      </dsp:nvSpPr>
      <dsp:spPr>
        <a:xfrm>
          <a:off x="451896" y="1145303"/>
          <a:ext cx="821630" cy="821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D5F3BB-6047-4C7F-A454-4501BE39847D}">
      <dsp:nvSpPr>
        <dsp:cNvPr id="0" name=""/>
        <dsp:cNvSpPr/>
      </dsp:nvSpPr>
      <dsp:spPr>
        <a:xfrm>
          <a:off x="1725424" y="809181"/>
          <a:ext cx="4903379"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977900">
            <a:lnSpc>
              <a:spcPct val="90000"/>
            </a:lnSpc>
            <a:spcBef>
              <a:spcPct val="0"/>
            </a:spcBef>
            <a:spcAft>
              <a:spcPct val="35000"/>
            </a:spcAft>
            <a:buNone/>
          </a:pPr>
          <a:r>
            <a:rPr lang="en-US" sz="2200" kern="1200"/>
            <a:t>We devolved this App to make people contact with other easily.</a:t>
          </a:r>
        </a:p>
      </dsp:txBody>
      <dsp:txXfrm>
        <a:off x="1725424" y="809181"/>
        <a:ext cx="4903379" cy="1493874"/>
      </dsp:txXfrm>
    </dsp:sp>
    <dsp:sp modelId="{6904735F-82E1-4B8F-8B03-900AA2769ACB}">
      <dsp:nvSpPr>
        <dsp:cNvPr id="0" name=""/>
        <dsp:cNvSpPr/>
      </dsp:nvSpPr>
      <dsp:spPr>
        <a:xfrm>
          <a:off x="0" y="2676524"/>
          <a:ext cx="6628804" cy="14938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6B7ED-B124-437A-9DCF-D48B0D27EA41}">
      <dsp:nvSpPr>
        <dsp:cNvPr id="0" name=""/>
        <dsp:cNvSpPr/>
      </dsp:nvSpPr>
      <dsp:spPr>
        <a:xfrm>
          <a:off x="451896" y="3012646"/>
          <a:ext cx="821630" cy="821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88827E-BA88-4AF4-8A59-46F94CD93C52}">
      <dsp:nvSpPr>
        <dsp:cNvPr id="0" name=""/>
        <dsp:cNvSpPr/>
      </dsp:nvSpPr>
      <dsp:spPr>
        <a:xfrm>
          <a:off x="1725424" y="2676524"/>
          <a:ext cx="4903379"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977900">
            <a:lnSpc>
              <a:spcPct val="90000"/>
            </a:lnSpc>
            <a:spcBef>
              <a:spcPct val="0"/>
            </a:spcBef>
            <a:spcAft>
              <a:spcPct val="35000"/>
            </a:spcAft>
            <a:buNone/>
          </a:pPr>
          <a:r>
            <a:rPr lang="en-US" sz="2200" kern="1200" dirty="0"/>
            <a:t>We offer many serveries to the user just he register or login to the App, he can contact with any person by sending message, pictures ,files.</a:t>
          </a:r>
        </a:p>
      </dsp:txBody>
      <dsp:txXfrm>
        <a:off x="1725424" y="2676524"/>
        <a:ext cx="4903379" cy="14938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3FC21-61AF-4F69-BECB-8C1A2014C012}">
      <dsp:nvSpPr>
        <dsp:cNvPr id="0" name=""/>
        <dsp:cNvSpPr/>
      </dsp:nvSpPr>
      <dsp:spPr>
        <a:xfrm>
          <a:off x="0" y="540491"/>
          <a:ext cx="6628804" cy="94440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 the first when we build the program and have the idea, we said to ourself that we want to build ChatApp like WhatsApp because we like it too much its an effective program and helpful for much users in the world.</a:t>
          </a:r>
        </a:p>
      </dsp:txBody>
      <dsp:txXfrm>
        <a:off x="46102" y="586593"/>
        <a:ext cx="6536600" cy="852205"/>
      </dsp:txXfrm>
    </dsp:sp>
    <dsp:sp modelId="{EEE146D6-F96A-498C-B36B-630FA3477DDC}">
      <dsp:nvSpPr>
        <dsp:cNvPr id="0" name=""/>
        <dsp:cNvSpPr/>
      </dsp:nvSpPr>
      <dsp:spPr>
        <a:xfrm>
          <a:off x="0" y="1525221"/>
          <a:ext cx="6628804" cy="944409"/>
        </a:xfrm>
        <a:prstGeom prst="roundRec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Start search in that project and get little idea of components of it then we direct work.</a:t>
          </a:r>
        </a:p>
      </dsp:txBody>
      <dsp:txXfrm>
        <a:off x="46102" y="1571323"/>
        <a:ext cx="6536600" cy="852205"/>
      </dsp:txXfrm>
    </dsp:sp>
    <dsp:sp modelId="{ADDEE23E-10F9-421B-ADE8-816774B9D586}">
      <dsp:nvSpPr>
        <dsp:cNvPr id="0" name=""/>
        <dsp:cNvSpPr/>
      </dsp:nvSpPr>
      <dsp:spPr>
        <a:xfrm>
          <a:off x="0" y="2509950"/>
          <a:ext cx="6628804" cy="944409"/>
        </a:xfrm>
        <a:prstGeom prst="roundRec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If you want to build program like that then you must get a strong Back-end knowledge to build database and connect your project to it and you want cloud messaging and consider of the few time that we can’t done all that things we decided to use Firebase that introduced by Google.</a:t>
          </a:r>
        </a:p>
      </dsp:txBody>
      <dsp:txXfrm>
        <a:off x="46102" y="2556052"/>
        <a:ext cx="6536600" cy="852205"/>
      </dsp:txXfrm>
    </dsp:sp>
    <dsp:sp modelId="{29FBBB48-CA9E-4CD5-989C-97CF74960216}">
      <dsp:nvSpPr>
        <dsp:cNvPr id="0" name=""/>
        <dsp:cNvSpPr/>
      </dsp:nvSpPr>
      <dsp:spPr>
        <a:xfrm>
          <a:off x="0" y="3494679"/>
          <a:ext cx="6628804" cy="944409"/>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Way may have a lot of problems such as the mean difference between versions of the Gradle because if you search you will find the different implementation for the same thing and could be this method that you do it become legacy then you must search for another one compatible with your version.</a:t>
          </a:r>
        </a:p>
      </dsp:txBody>
      <dsp:txXfrm>
        <a:off x="46102" y="3540781"/>
        <a:ext cx="6536600" cy="8522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4008053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74899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1186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14794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61163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4159722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1084660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521836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156429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322F5B-6950-4641-97D9-985AAA0DB825}"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436919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322F5B-6950-4641-97D9-985AAA0DB825}"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115238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22F5B-6950-4641-97D9-985AAA0DB825}" type="datetimeFigureOut">
              <a:rPr lang="en-US" smtClean="0"/>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1053222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322F5B-6950-4641-97D9-985AAA0DB825}" type="datetimeFigureOut">
              <a:rPr lang="en-US" smtClean="0"/>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8092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322F5B-6950-4641-97D9-985AAA0DB825}" type="datetimeFigureOut">
              <a:rPr lang="en-US" smtClean="0"/>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594869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322F5B-6950-4641-97D9-985AAA0DB825}"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311701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322F5B-6950-4641-97D9-985AAA0DB825}"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74AC71-D5D3-465A-9096-193E0496B0AF}" type="slidenum">
              <a:rPr lang="en-US" smtClean="0"/>
              <a:t>‹#›</a:t>
            </a:fld>
            <a:endParaRPr lang="en-US"/>
          </a:p>
        </p:txBody>
      </p:sp>
    </p:spTree>
    <p:extLst>
      <p:ext uri="{BB962C8B-B14F-4D97-AF65-F5344CB8AC3E}">
        <p14:creationId xmlns:p14="http://schemas.microsoft.com/office/powerpoint/2010/main" val="2209017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322F5B-6950-4641-97D9-985AAA0DB825}" type="datetimeFigureOut">
              <a:rPr lang="en-US" smtClean="0"/>
              <a:t>5/24/2022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774AC71-D5D3-465A-9096-193E0496B0AF}" type="slidenum">
              <a:rPr lang="en-US" smtClean="0"/>
              <a:t>‹#›</a:t>
            </a:fld>
            <a:endParaRPr lang="en-US"/>
          </a:p>
        </p:txBody>
      </p:sp>
    </p:spTree>
    <p:extLst>
      <p:ext uri="{BB962C8B-B14F-4D97-AF65-F5344CB8AC3E}">
        <p14:creationId xmlns:p14="http://schemas.microsoft.com/office/powerpoint/2010/main" val="535466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emplatelab.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8AA59-AA25-ECE6-0847-A85A6AD8FD3C}"/>
              </a:ext>
            </a:extLst>
          </p:cNvPr>
          <p:cNvSpPr>
            <a:spLocks noGrp="1"/>
          </p:cNvSpPr>
          <p:nvPr>
            <p:ph type="ctrTitle"/>
          </p:nvPr>
        </p:nvSpPr>
        <p:spPr>
          <a:xfrm>
            <a:off x="580103" y="591421"/>
            <a:ext cx="9144000" cy="804760"/>
          </a:xfrm>
        </p:spPr>
        <p:txBody>
          <a:bodyPr>
            <a:noAutofit/>
          </a:bodyPr>
          <a:lstStyle/>
          <a:p>
            <a:r>
              <a:rPr lang="en-US" sz="6600" dirty="0"/>
              <a:t>ChatApp</a:t>
            </a:r>
          </a:p>
        </p:txBody>
      </p:sp>
      <p:sp>
        <p:nvSpPr>
          <p:cNvPr id="3" name="Subtitle 2">
            <a:extLst>
              <a:ext uri="{FF2B5EF4-FFF2-40B4-BE49-F238E27FC236}">
                <a16:creationId xmlns:a16="http://schemas.microsoft.com/office/drawing/2014/main" id="{097DEC8D-72F9-4FE3-14FF-7A7C19106E25}"/>
              </a:ext>
            </a:extLst>
          </p:cNvPr>
          <p:cNvSpPr>
            <a:spLocks noGrp="1"/>
          </p:cNvSpPr>
          <p:nvPr>
            <p:ph type="subTitle" idx="1"/>
          </p:nvPr>
        </p:nvSpPr>
        <p:spPr>
          <a:xfrm>
            <a:off x="1042219" y="2738284"/>
            <a:ext cx="9144000" cy="1864697"/>
          </a:xfrm>
        </p:spPr>
        <p:txBody>
          <a:bodyPr>
            <a:normAutofit/>
          </a:bodyPr>
          <a:lstStyle/>
          <a:p>
            <a:pPr algn="l"/>
            <a:r>
              <a:rPr lang="en-US" sz="3600" dirty="0"/>
              <a:t>Team members:</a:t>
            </a:r>
          </a:p>
          <a:p>
            <a:pPr marL="457200" indent="-457200" algn="l">
              <a:buFont typeface="+mj-lt"/>
              <a:buAutoNum type="arabicPeriod"/>
            </a:pPr>
            <a:r>
              <a:rPr lang="en-US" dirty="0"/>
              <a:t>Ahmed Shrief Ramadan</a:t>
            </a:r>
          </a:p>
          <a:p>
            <a:pPr marL="457200" indent="-457200" algn="l">
              <a:buFont typeface="+mj-lt"/>
              <a:buAutoNum type="arabicPeriod"/>
            </a:pPr>
            <a:r>
              <a:rPr lang="en-US" dirty="0"/>
              <a:t>Romany Nagy Rizk</a:t>
            </a:r>
          </a:p>
          <a:p>
            <a:pPr marL="457200" indent="-457200" algn="l">
              <a:buFont typeface="+mj-lt"/>
              <a:buAutoNum type="arabicPeriod"/>
            </a:pPr>
            <a:r>
              <a:rPr lang="en-US" dirty="0"/>
              <a:t>Mohamed Badawy</a:t>
            </a:r>
          </a:p>
        </p:txBody>
      </p:sp>
    </p:spTree>
    <p:extLst>
      <p:ext uri="{BB962C8B-B14F-4D97-AF65-F5344CB8AC3E}">
        <p14:creationId xmlns:p14="http://schemas.microsoft.com/office/powerpoint/2010/main" val="1785167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6C5822-71AD-CDF0-A597-CB1718B3E134}"/>
              </a:ext>
            </a:extLst>
          </p:cNvPr>
          <p:cNvSpPr>
            <a:spLocks noGrp="1"/>
          </p:cNvSpPr>
          <p:nvPr>
            <p:ph type="title"/>
          </p:nvPr>
        </p:nvSpPr>
        <p:spPr>
          <a:xfrm>
            <a:off x="7181723" y="609600"/>
            <a:ext cx="4512989" cy="2227730"/>
          </a:xfrm>
        </p:spPr>
        <p:txBody>
          <a:bodyPr anchor="ctr">
            <a:normAutofit/>
          </a:bodyPr>
          <a:lstStyle/>
          <a:p>
            <a:r>
              <a:rPr lang="en-US" dirty="0">
                <a:solidFill>
                  <a:srgbClr val="FF0000"/>
                </a:solidFill>
              </a:rPr>
              <a:t>Delete Message</a:t>
            </a:r>
            <a:r>
              <a:rPr lang="en-US" dirty="0">
                <a:solidFill>
                  <a:srgbClr val="FFFFFF"/>
                </a:solidFill>
              </a:rPr>
              <a:t>…</a:t>
            </a:r>
          </a:p>
        </p:txBody>
      </p:sp>
      <p:pic>
        <p:nvPicPr>
          <p:cNvPr id="5" name="Content Placeholder 4" descr="A screenshot of a phone&#10;&#10;Description automatically generated with medium confidence">
            <a:extLst>
              <a:ext uri="{FF2B5EF4-FFF2-40B4-BE49-F238E27FC236}">
                <a16:creationId xmlns:a16="http://schemas.microsoft.com/office/drawing/2014/main" id="{BF7D426A-B3C0-FCB3-EF5D-7955D4130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502" y="1168399"/>
            <a:ext cx="2178272" cy="4610101"/>
          </a:xfrm>
          <a:prstGeom prst="rect">
            <a:avLst/>
          </a:prstGeom>
        </p:spPr>
      </p:pic>
      <p:sp>
        <p:nvSpPr>
          <p:cNvPr id="9" name="Content Placeholder 8">
            <a:extLst>
              <a:ext uri="{FF2B5EF4-FFF2-40B4-BE49-F238E27FC236}">
                <a16:creationId xmlns:a16="http://schemas.microsoft.com/office/drawing/2014/main" id="{0FB3A4F9-74CC-335A-EEAD-A14B9820FDE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If you want to delete certain message, then press on it .</a:t>
            </a:r>
          </a:p>
          <a:p>
            <a:r>
              <a:rPr lang="en-US" dirty="0">
                <a:solidFill>
                  <a:srgbClr val="FFFFFF"/>
                </a:solidFill>
              </a:rPr>
              <a:t>You will appear for you two options ask you if you want delete message or cancel it.</a:t>
            </a:r>
          </a:p>
        </p:txBody>
      </p:sp>
    </p:spTree>
    <p:extLst>
      <p:ext uri="{BB962C8B-B14F-4D97-AF65-F5344CB8AC3E}">
        <p14:creationId xmlns:p14="http://schemas.microsoft.com/office/powerpoint/2010/main" val="24477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512D-D76B-5507-9019-0143C77DCD0F}"/>
              </a:ext>
            </a:extLst>
          </p:cNvPr>
          <p:cNvSpPr>
            <a:spLocks noGrp="1"/>
          </p:cNvSpPr>
          <p:nvPr>
            <p:ph type="title"/>
          </p:nvPr>
        </p:nvSpPr>
        <p:spPr>
          <a:xfrm>
            <a:off x="677334" y="609600"/>
            <a:ext cx="8596668" cy="1320800"/>
          </a:xfrm>
        </p:spPr>
        <p:txBody>
          <a:bodyPr>
            <a:normAutofit/>
          </a:bodyPr>
          <a:lstStyle/>
          <a:p>
            <a:r>
              <a:rPr lang="en-US" dirty="0">
                <a:solidFill>
                  <a:srgbClr val="FF0000"/>
                </a:solidFill>
              </a:rPr>
              <a:t>Search Tab</a:t>
            </a:r>
            <a:r>
              <a:rPr lang="en-US" dirty="0"/>
              <a:t>…</a:t>
            </a:r>
          </a:p>
        </p:txBody>
      </p:sp>
      <p:pic>
        <p:nvPicPr>
          <p:cNvPr id="5" name="Content Placeholder 4" descr="Text&#10;&#10;Description automatically generated">
            <a:extLst>
              <a:ext uri="{FF2B5EF4-FFF2-40B4-BE49-F238E27FC236}">
                <a16:creationId xmlns:a16="http://schemas.microsoft.com/office/drawing/2014/main" id="{7587F517-5360-AD68-77C1-DDAEE3896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422" y="2159663"/>
            <a:ext cx="1834102" cy="3881699"/>
          </a:xfrm>
          <a:prstGeom prst="rect">
            <a:avLst/>
          </a:prstGeom>
        </p:spPr>
      </p:pic>
      <p:sp>
        <p:nvSpPr>
          <p:cNvPr id="34" name="Content Placeholder 33">
            <a:extLst>
              <a:ext uri="{FF2B5EF4-FFF2-40B4-BE49-F238E27FC236}">
                <a16:creationId xmlns:a16="http://schemas.microsoft.com/office/drawing/2014/main" id="{B9F783DE-9553-B707-80A3-0B35F67AD8A1}"/>
              </a:ext>
            </a:extLst>
          </p:cNvPr>
          <p:cNvSpPr>
            <a:spLocks noGrp="1"/>
          </p:cNvSpPr>
          <p:nvPr>
            <p:ph idx="1"/>
          </p:nvPr>
        </p:nvSpPr>
        <p:spPr>
          <a:xfrm>
            <a:off x="6329363" y="2160589"/>
            <a:ext cx="2944638" cy="3880773"/>
          </a:xfrm>
        </p:spPr>
        <p:txBody>
          <a:bodyPr>
            <a:normAutofit/>
          </a:bodyPr>
          <a:lstStyle/>
          <a:p>
            <a:r>
              <a:rPr lang="en-US" sz="1500" dirty="0"/>
              <a:t>This tab allows you to search for users that they have the App.</a:t>
            </a:r>
          </a:p>
          <a:p>
            <a:r>
              <a:rPr lang="en-US" sz="1500" dirty="0"/>
              <a:t>If you click on user, box will appear to you ask if you want to send message or view profile.</a:t>
            </a:r>
          </a:p>
        </p:txBody>
      </p:sp>
      <p:pic>
        <p:nvPicPr>
          <p:cNvPr id="7" name="Content Placeholder 6" descr="Text&#10;&#10;Description automatically generated">
            <a:extLst>
              <a:ext uri="{FF2B5EF4-FFF2-40B4-BE49-F238E27FC236}">
                <a16:creationId xmlns:a16="http://schemas.microsoft.com/office/drawing/2014/main" id="{4A5EC78A-3E2F-82A8-1D7C-C477BE80C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929" y="2158074"/>
            <a:ext cx="1834853" cy="3883288"/>
          </a:xfrm>
          <a:prstGeom prst="rect">
            <a:avLst/>
          </a:prstGeom>
        </p:spPr>
      </p:pic>
    </p:spTree>
    <p:extLst>
      <p:ext uri="{BB962C8B-B14F-4D97-AF65-F5344CB8AC3E}">
        <p14:creationId xmlns:p14="http://schemas.microsoft.com/office/powerpoint/2010/main" val="282400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5CCC-75EE-F852-16DA-4CE9D78F5809}"/>
              </a:ext>
            </a:extLst>
          </p:cNvPr>
          <p:cNvSpPr>
            <a:spLocks noGrp="1"/>
          </p:cNvSpPr>
          <p:nvPr>
            <p:ph type="title"/>
          </p:nvPr>
        </p:nvSpPr>
        <p:spPr>
          <a:xfrm>
            <a:off x="677334" y="609600"/>
            <a:ext cx="8596668" cy="1320800"/>
          </a:xfrm>
        </p:spPr>
        <p:txBody>
          <a:bodyPr>
            <a:normAutofit/>
          </a:bodyPr>
          <a:lstStyle/>
          <a:p>
            <a:r>
              <a:rPr lang="en-US" dirty="0">
                <a:solidFill>
                  <a:srgbClr val="FF0000"/>
                </a:solidFill>
              </a:rPr>
              <a:t>Settings Tab</a:t>
            </a:r>
            <a:r>
              <a:rPr lang="en-US" dirty="0"/>
              <a:t>…</a:t>
            </a:r>
          </a:p>
        </p:txBody>
      </p:sp>
      <p:pic>
        <p:nvPicPr>
          <p:cNvPr id="7" name="Picture 6" descr="Graphical user interface&#10;&#10;Description automatically generated">
            <a:extLst>
              <a:ext uri="{FF2B5EF4-FFF2-40B4-BE49-F238E27FC236}">
                <a16:creationId xmlns:a16="http://schemas.microsoft.com/office/drawing/2014/main" id="{B1EF72DD-8054-ED2F-75CC-CE6EEBF93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422" y="2159663"/>
            <a:ext cx="1834102" cy="3881699"/>
          </a:xfrm>
          <a:prstGeom prst="rect">
            <a:avLst/>
          </a:prstGeom>
        </p:spPr>
      </p:pic>
      <p:sp>
        <p:nvSpPr>
          <p:cNvPr id="11" name="Content Placeholder 10">
            <a:extLst>
              <a:ext uri="{FF2B5EF4-FFF2-40B4-BE49-F238E27FC236}">
                <a16:creationId xmlns:a16="http://schemas.microsoft.com/office/drawing/2014/main" id="{E41BC9CF-7872-E32C-CF00-7A476C2C41AE}"/>
              </a:ext>
            </a:extLst>
          </p:cNvPr>
          <p:cNvSpPr>
            <a:spLocks noGrp="1"/>
          </p:cNvSpPr>
          <p:nvPr>
            <p:ph idx="1"/>
          </p:nvPr>
        </p:nvSpPr>
        <p:spPr>
          <a:xfrm>
            <a:off x="6329363" y="2160589"/>
            <a:ext cx="2944638" cy="3880773"/>
          </a:xfrm>
        </p:spPr>
        <p:txBody>
          <a:bodyPr>
            <a:normAutofit/>
          </a:bodyPr>
          <a:lstStyle/>
          <a:p>
            <a:r>
              <a:rPr lang="en-US" sz="1500" dirty="0"/>
              <a:t>If you visit the user profile will appear to you as like that.</a:t>
            </a:r>
          </a:p>
          <a:p>
            <a:r>
              <a:rPr lang="en-US" sz="1500" dirty="0"/>
              <a:t>If you press on settings tab, you have here so many features.</a:t>
            </a:r>
          </a:p>
          <a:p>
            <a:r>
              <a:rPr lang="en-US" sz="1500" dirty="0"/>
              <a:t>Change your Profile and cover image.</a:t>
            </a:r>
          </a:p>
          <a:p>
            <a:r>
              <a:rPr lang="en-US" sz="1500" dirty="0"/>
              <a:t>Add your social media account.</a:t>
            </a:r>
          </a:p>
        </p:txBody>
      </p:sp>
      <p:pic>
        <p:nvPicPr>
          <p:cNvPr id="5" name="Content Placeholder 4" descr="Graphical user interface, application&#10;&#10;Description automatically generated">
            <a:extLst>
              <a:ext uri="{FF2B5EF4-FFF2-40B4-BE49-F238E27FC236}">
                <a16:creationId xmlns:a16="http://schemas.microsoft.com/office/drawing/2014/main" id="{082C4568-4DE5-ADE3-17D5-4EA051AAD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929" y="2158074"/>
            <a:ext cx="1834853" cy="3883288"/>
          </a:xfrm>
          <a:prstGeom prst="rect">
            <a:avLst/>
          </a:prstGeom>
        </p:spPr>
      </p:pic>
    </p:spTree>
    <p:extLst>
      <p:ext uri="{BB962C8B-B14F-4D97-AF65-F5344CB8AC3E}">
        <p14:creationId xmlns:p14="http://schemas.microsoft.com/office/powerpoint/2010/main" val="225081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8D00F7-D4BF-B10B-FBD3-EFAEAD61405B}"/>
              </a:ext>
            </a:extLst>
          </p:cNvPr>
          <p:cNvSpPr>
            <a:spLocks noGrp="1"/>
          </p:cNvSpPr>
          <p:nvPr>
            <p:ph type="title"/>
          </p:nvPr>
        </p:nvSpPr>
        <p:spPr>
          <a:xfrm>
            <a:off x="7181723" y="609600"/>
            <a:ext cx="4512989" cy="2227730"/>
          </a:xfrm>
        </p:spPr>
        <p:txBody>
          <a:bodyPr anchor="ctr">
            <a:normAutofit/>
          </a:bodyPr>
          <a:lstStyle/>
          <a:p>
            <a:r>
              <a:rPr lang="en-US" dirty="0">
                <a:solidFill>
                  <a:srgbClr val="FF0000"/>
                </a:solidFill>
              </a:rPr>
              <a:t>Sign-out</a:t>
            </a:r>
            <a:r>
              <a:rPr lang="en-US" dirty="0">
                <a:solidFill>
                  <a:srgbClr val="FFFFFF"/>
                </a:solidFill>
              </a:rPr>
              <a:t>…</a:t>
            </a:r>
          </a:p>
        </p:txBody>
      </p:sp>
      <p:pic>
        <p:nvPicPr>
          <p:cNvPr id="5" name="Content Placeholder 4" descr="Graphical user interface, application&#10;&#10;Description automatically generated">
            <a:extLst>
              <a:ext uri="{FF2B5EF4-FFF2-40B4-BE49-F238E27FC236}">
                <a16:creationId xmlns:a16="http://schemas.microsoft.com/office/drawing/2014/main" id="{3683DD9C-152F-B5D0-EB76-DC7D86687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502" y="1168399"/>
            <a:ext cx="2178272" cy="4610101"/>
          </a:xfrm>
          <a:prstGeom prst="rect">
            <a:avLst/>
          </a:prstGeom>
        </p:spPr>
      </p:pic>
      <p:sp>
        <p:nvSpPr>
          <p:cNvPr id="9" name="Content Placeholder 8">
            <a:extLst>
              <a:ext uri="{FF2B5EF4-FFF2-40B4-BE49-F238E27FC236}">
                <a16:creationId xmlns:a16="http://schemas.microsoft.com/office/drawing/2014/main" id="{6455AF06-7E76-E5EC-FC12-7D8064065A6B}"/>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If you want to sign out from your account, you have the menu tab in the to right of page.</a:t>
            </a:r>
          </a:p>
          <a:p>
            <a:r>
              <a:rPr lang="en-US" dirty="0">
                <a:solidFill>
                  <a:srgbClr val="FFFFFF"/>
                </a:solidFill>
              </a:rPr>
              <a:t>You just press on it and have successful signing out.</a:t>
            </a:r>
          </a:p>
        </p:txBody>
      </p:sp>
    </p:spTree>
    <p:extLst>
      <p:ext uri="{BB962C8B-B14F-4D97-AF65-F5344CB8AC3E}">
        <p14:creationId xmlns:p14="http://schemas.microsoft.com/office/powerpoint/2010/main" val="154186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7" name="Group 6"/>
          <p:cNvGrpSpPr/>
          <p:nvPr/>
        </p:nvGrpSpPr>
        <p:grpSpPr>
          <a:xfrm>
            <a:off x="1324932" y="962682"/>
            <a:ext cx="3465600" cy="429681"/>
            <a:chOff x="419100" y="3443286"/>
            <a:chExt cx="5402966" cy="669885"/>
          </a:xfrm>
        </p:grpSpPr>
        <p:sp>
          <p:nvSpPr>
            <p:cNvPr id="4" name="TextBox 3"/>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3</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5" name="TextBox 4"/>
            <p:cNvSpPr txBox="1"/>
            <p:nvPr/>
          </p:nvSpPr>
          <p:spPr>
            <a:xfrm>
              <a:off x="1376680" y="3489343"/>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sr-Latn-RS" sz="1283" b="1" i="0" u="none" strike="noStrike" kern="1200" cap="none" spc="0" normalizeH="0" baseline="0" noProof="0" dirty="0">
                  <a:ln>
                    <a:noFill/>
                  </a:ln>
                  <a:solidFill>
                    <a:prstClr val="black">
                      <a:lumMod val="95000"/>
                      <a:lumOff val="5000"/>
                    </a:prstClr>
                  </a:solidFill>
                  <a:effectLst/>
                  <a:highlight>
                    <a:srgbClr val="808080"/>
                  </a:highlight>
                  <a:uLnTx/>
                  <a:uFillTx/>
                  <a:latin typeface="Bahnschrift" panose="020B0502040204020203" pitchFamily="34" charset="0"/>
                  <a:ea typeface="+mn-ea"/>
                  <a:cs typeface="+mn-cs"/>
                </a:rPr>
                <a:t>INTRODUCTION</a:t>
              </a:r>
              <a:endParaRPr kumimoji="0" lang="en-GB" sz="1283" b="1" i="0" u="none" strike="noStrike" kern="1200" cap="none" spc="0" normalizeH="0" baseline="0" noProof="0" dirty="0">
                <a:ln>
                  <a:noFill/>
                </a:ln>
                <a:solidFill>
                  <a:prstClr val="black">
                    <a:lumMod val="95000"/>
                    <a:lumOff val="5000"/>
                  </a:prstClr>
                </a:solidFill>
                <a:effectLst/>
                <a:highlight>
                  <a:srgbClr val="808080"/>
                </a:highlight>
                <a:uLnTx/>
                <a:uFillTx/>
                <a:latin typeface="Bahnschrift" panose="020B0502040204020203" pitchFamily="34" charset="0"/>
                <a:ea typeface="+mn-ea"/>
                <a:cs typeface="+mn-cs"/>
              </a:endParaRPr>
            </a:p>
          </p:txBody>
        </p:sp>
        <p:sp>
          <p:nvSpPr>
            <p:cNvPr id="6" name="TextBox 5"/>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I’m On The Pursuit Of Happiness</a:t>
              </a:r>
            </a:p>
          </p:txBody>
        </p:sp>
      </p:grpSp>
      <p:grpSp>
        <p:nvGrpSpPr>
          <p:cNvPr id="8" name="Group 7"/>
          <p:cNvGrpSpPr/>
          <p:nvPr/>
        </p:nvGrpSpPr>
        <p:grpSpPr>
          <a:xfrm>
            <a:off x="1324932" y="2602585"/>
            <a:ext cx="3465600" cy="429681"/>
            <a:chOff x="419100" y="3443286"/>
            <a:chExt cx="5402966" cy="669885"/>
          </a:xfrm>
        </p:grpSpPr>
        <p:sp>
          <p:nvSpPr>
            <p:cNvPr id="9" name="TextBox 8"/>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6</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10" name="TextBox 9"/>
            <p:cNvSpPr txBox="1"/>
            <p:nvPr/>
          </p:nvSpPr>
          <p:spPr>
            <a:xfrm>
              <a:off x="1376680" y="3489343"/>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US"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rPr>
                <a:t>Login Page</a:t>
              </a:r>
              <a:endParaRPr kumimoji="0" lang="en-GB"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endParaRPr>
            </a:p>
          </p:txBody>
        </p:sp>
        <p:sp>
          <p:nvSpPr>
            <p:cNvPr id="11" name="TextBox 10"/>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Log in to App</a:t>
              </a:r>
            </a:p>
          </p:txBody>
        </p:sp>
      </p:grpSp>
      <p:grpSp>
        <p:nvGrpSpPr>
          <p:cNvPr id="12" name="Group 11"/>
          <p:cNvGrpSpPr/>
          <p:nvPr/>
        </p:nvGrpSpPr>
        <p:grpSpPr>
          <a:xfrm>
            <a:off x="1324932" y="2062814"/>
            <a:ext cx="3465600" cy="429681"/>
            <a:chOff x="419100" y="3443286"/>
            <a:chExt cx="5402966" cy="669885"/>
          </a:xfrm>
        </p:grpSpPr>
        <p:sp>
          <p:nvSpPr>
            <p:cNvPr id="13" name="TextBox 12"/>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5</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14" name="TextBox 13"/>
            <p:cNvSpPr txBox="1"/>
            <p:nvPr/>
          </p:nvSpPr>
          <p:spPr>
            <a:xfrm>
              <a:off x="1376680" y="3489343"/>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highlight>
                    <a:srgbClr val="808080"/>
                  </a:highlight>
                  <a:uLnTx/>
                  <a:uFillTx/>
                  <a:latin typeface="Trebuchet MS" panose="020B0603020202020204"/>
                  <a:ea typeface="+mn-ea"/>
                  <a:cs typeface="+mn-cs"/>
                </a:rPr>
                <a:t>Welcome Page</a:t>
              </a:r>
              <a:endParaRPr kumimoji="0" lang="en-GB" sz="900" b="1" i="0" u="none" strike="noStrike" kern="1200" cap="none" spc="0" normalizeH="0" baseline="0" noProof="0" dirty="0">
                <a:ln>
                  <a:noFill/>
                </a:ln>
                <a:solidFill>
                  <a:prstClr val="black">
                    <a:lumMod val="95000"/>
                    <a:lumOff val="5000"/>
                  </a:prstClr>
                </a:solidFill>
                <a:effectLst/>
                <a:highlight>
                  <a:srgbClr val="808080"/>
                </a:highlight>
                <a:uLnTx/>
                <a:uFillTx/>
                <a:latin typeface="Bahnschrift" panose="020B0502040204020203" pitchFamily="34" charset="0"/>
                <a:ea typeface="+mn-ea"/>
                <a:cs typeface="+mn-cs"/>
              </a:endParaRPr>
            </a:p>
          </p:txBody>
        </p:sp>
        <p:sp>
          <p:nvSpPr>
            <p:cNvPr id="15" name="TextBox 14"/>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View options</a:t>
              </a:r>
            </a:p>
          </p:txBody>
        </p:sp>
      </p:grpSp>
      <p:grpSp>
        <p:nvGrpSpPr>
          <p:cNvPr id="16" name="Group 15"/>
          <p:cNvGrpSpPr/>
          <p:nvPr/>
        </p:nvGrpSpPr>
        <p:grpSpPr>
          <a:xfrm>
            <a:off x="1324932" y="1540556"/>
            <a:ext cx="3465600" cy="429681"/>
            <a:chOff x="419100" y="3443286"/>
            <a:chExt cx="5402966" cy="669885"/>
          </a:xfrm>
        </p:grpSpPr>
        <p:sp>
          <p:nvSpPr>
            <p:cNvPr id="17" name="TextBox 16"/>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4</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18" name="TextBox 17"/>
            <p:cNvSpPr txBox="1"/>
            <p:nvPr/>
          </p:nvSpPr>
          <p:spPr>
            <a:xfrm>
              <a:off x="1376680" y="3489343"/>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highlight>
                    <a:srgbClr val="808080"/>
                  </a:highlight>
                  <a:uLnTx/>
                  <a:uFillTx/>
                  <a:latin typeface="Trebuchet MS" panose="020B0603020202020204"/>
                  <a:ea typeface="+mn-ea"/>
                  <a:cs typeface="+mn-cs"/>
                </a:rPr>
                <a:t>Problem Definition</a:t>
              </a:r>
              <a:endParaRPr kumimoji="0" lang="en-GB" sz="1283" b="1" i="0" u="none" strike="noStrike" kern="1200" cap="none" spc="0" normalizeH="0" baseline="0" noProof="0" dirty="0">
                <a:ln>
                  <a:noFill/>
                </a:ln>
                <a:solidFill>
                  <a:prstClr val="white"/>
                </a:solidFill>
                <a:effectLst/>
                <a:highlight>
                  <a:srgbClr val="808080"/>
                </a:highlight>
                <a:uLnTx/>
                <a:uFillTx/>
                <a:latin typeface="Bahnschrift" panose="020B0502040204020203" pitchFamily="34" charset="0"/>
                <a:ea typeface="+mn-ea"/>
                <a:cs typeface="+mn-cs"/>
              </a:endParaRPr>
            </a:p>
          </p:txBody>
        </p:sp>
        <p:sp>
          <p:nvSpPr>
            <p:cNvPr id="19" name="TextBox 18"/>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Problem for project</a:t>
              </a:r>
            </a:p>
          </p:txBody>
        </p:sp>
      </p:grpSp>
      <p:grpSp>
        <p:nvGrpSpPr>
          <p:cNvPr id="20" name="Group 19"/>
          <p:cNvGrpSpPr/>
          <p:nvPr/>
        </p:nvGrpSpPr>
        <p:grpSpPr>
          <a:xfrm>
            <a:off x="1324932" y="3169228"/>
            <a:ext cx="3465600" cy="429681"/>
            <a:chOff x="419100" y="3443286"/>
            <a:chExt cx="5402966" cy="669885"/>
          </a:xfrm>
        </p:grpSpPr>
        <p:sp>
          <p:nvSpPr>
            <p:cNvPr id="21" name="TextBox 20"/>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7</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22" name="TextBox 21"/>
            <p:cNvSpPr txBox="1"/>
            <p:nvPr/>
          </p:nvSpPr>
          <p:spPr>
            <a:xfrm>
              <a:off x="1376680" y="3489343"/>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US"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rPr>
                <a:t>Register Page</a:t>
              </a:r>
              <a:endParaRPr kumimoji="0" lang="en-GB"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endParaRPr>
            </a:p>
          </p:txBody>
        </p:sp>
        <p:sp>
          <p:nvSpPr>
            <p:cNvPr id="23" name="TextBox 22"/>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Register to App</a:t>
              </a:r>
            </a:p>
          </p:txBody>
        </p:sp>
      </p:grpSp>
      <p:grpSp>
        <p:nvGrpSpPr>
          <p:cNvPr id="24" name="Group 23"/>
          <p:cNvGrpSpPr/>
          <p:nvPr/>
        </p:nvGrpSpPr>
        <p:grpSpPr>
          <a:xfrm>
            <a:off x="1324932" y="3733283"/>
            <a:ext cx="3503704" cy="429681"/>
            <a:chOff x="419100" y="3443286"/>
            <a:chExt cx="5462371" cy="669885"/>
          </a:xfrm>
        </p:grpSpPr>
        <p:sp>
          <p:nvSpPr>
            <p:cNvPr id="25" name="TextBox 24"/>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8</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26" name="TextBox 25"/>
            <p:cNvSpPr txBox="1"/>
            <p:nvPr/>
          </p:nvSpPr>
          <p:spPr>
            <a:xfrm>
              <a:off x="1436085" y="3610755"/>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US"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rPr>
                <a:t>Main Page</a:t>
              </a:r>
              <a:endParaRPr kumimoji="0" lang="en-GB"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endParaRPr>
            </a:p>
            <a:p>
              <a:pPr marL="0" marR="0" lvl="0" indent="0" algn="l" defTabSz="293248" rtl="0" eaLnBrk="1" fontAlgn="auto" latinLnBrk="0" hangingPunct="1">
                <a:lnSpc>
                  <a:spcPct val="100000"/>
                </a:lnSpc>
                <a:spcBef>
                  <a:spcPts val="0"/>
                </a:spcBef>
                <a:spcAft>
                  <a:spcPts val="0"/>
                </a:spcAft>
                <a:buClrTx/>
                <a:buSzTx/>
                <a:buFontTx/>
                <a:buNone/>
                <a:tabLst/>
                <a:defRPr/>
              </a:pPr>
              <a:endParaRPr kumimoji="0" lang="en-GB" sz="1283"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27" name="TextBox 26"/>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View main taps</a:t>
              </a:r>
            </a:p>
          </p:txBody>
        </p:sp>
      </p:grpSp>
      <p:sp>
        <p:nvSpPr>
          <p:cNvPr id="32" name="TextBox 31"/>
          <p:cNvSpPr txBox="1"/>
          <p:nvPr/>
        </p:nvSpPr>
        <p:spPr>
          <a:xfrm rot="16200000">
            <a:off x="5032726" y="2185538"/>
            <a:ext cx="1523433" cy="461032"/>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sr-Latn-RS" sz="2822" b="0" i="0" u="none" strike="noStrike" kern="1200" cap="none" spc="0" normalizeH="0" baseline="0" noProof="0">
                <a:ln>
                  <a:noFill/>
                </a:ln>
                <a:solidFill>
                  <a:prstClr val="white"/>
                </a:solidFill>
                <a:effectLst/>
                <a:uLnTx/>
                <a:uFillTx/>
                <a:latin typeface="Bahnschrift" panose="020B0502040204020203" pitchFamily="34" charset="0"/>
                <a:ea typeface="+mn-ea"/>
                <a:cs typeface="+mn-cs"/>
              </a:rPr>
              <a:t>Table Of</a:t>
            </a:r>
            <a:endParaRPr kumimoji="0" lang="en-GB" sz="2822" b="0" i="0" u="none" strike="noStrike" kern="1200" cap="none" spc="0" normalizeH="0" baseline="0" noProof="0">
              <a:ln>
                <a:noFill/>
              </a:ln>
              <a:solidFill>
                <a:prstClr val="white"/>
              </a:solidFill>
              <a:effectLst/>
              <a:uLnTx/>
              <a:uFillTx/>
              <a:latin typeface="Bahnschrift" panose="020B0502040204020203" pitchFamily="34" charset="0"/>
              <a:ea typeface="+mn-ea"/>
              <a:cs typeface="+mn-cs"/>
            </a:endParaRPr>
          </a:p>
        </p:txBody>
      </p:sp>
      <p:sp>
        <p:nvSpPr>
          <p:cNvPr id="33" name="TextBox 32"/>
          <p:cNvSpPr txBox="1"/>
          <p:nvPr/>
        </p:nvSpPr>
        <p:spPr>
          <a:xfrm rot="16200000">
            <a:off x="4684898" y="1397872"/>
            <a:ext cx="3189199" cy="429681"/>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sr-Latn-RS" sz="4618"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CONTENTS</a:t>
            </a:r>
            <a:endParaRPr kumimoji="0" lang="en-GB" sz="4618"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pic>
        <p:nvPicPr>
          <p:cNvPr id="34" name="Picture 33">
            <a:hlinkClick r:id="rId2"/>
            <a:extLst>
              <a:ext uri="{FF2B5EF4-FFF2-40B4-BE49-F238E27FC236}">
                <a16:creationId xmlns:a16="http://schemas.microsoft.com/office/drawing/2014/main" id="{875B4D1B-1ECF-488F-9573-9C2497DFAE0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64656" y="-412672"/>
            <a:ext cx="579952" cy="127962"/>
          </a:xfrm>
          <a:prstGeom prst="rect">
            <a:avLst/>
          </a:prstGeom>
        </p:spPr>
      </p:pic>
      <p:grpSp>
        <p:nvGrpSpPr>
          <p:cNvPr id="36" name="Group 35">
            <a:extLst>
              <a:ext uri="{FF2B5EF4-FFF2-40B4-BE49-F238E27FC236}">
                <a16:creationId xmlns:a16="http://schemas.microsoft.com/office/drawing/2014/main" id="{92A74E90-F189-DBBF-0B2C-7309EE2818DA}"/>
              </a:ext>
            </a:extLst>
          </p:cNvPr>
          <p:cNvGrpSpPr/>
          <p:nvPr/>
        </p:nvGrpSpPr>
        <p:grpSpPr>
          <a:xfrm>
            <a:off x="1286828" y="4392376"/>
            <a:ext cx="3503704" cy="429681"/>
            <a:chOff x="419100" y="3443286"/>
            <a:chExt cx="5462371" cy="669885"/>
          </a:xfrm>
        </p:grpSpPr>
        <p:sp>
          <p:nvSpPr>
            <p:cNvPr id="37" name="TextBox 36">
              <a:extLst>
                <a:ext uri="{FF2B5EF4-FFF2-40B4-BE49-F238E27FC236}">
                  <a16:creationId xmlns:a16="http://schemas.microsoft.com/office/drawing/2014/main" id="{5ECFBFF0-4B8E-BD0B-9732-6E0911A269AF}"/>
                </a:ext>
              </a:extLst>
            </p:cNvPr>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9</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38" name="TextBox 37">
              <a:extLst>
                <a:ext uri="{FF2B5EF4-FFF2-40B4-BE49-F238E27FC236}">
                  <a16:creationId xmlns:a16="http://schemas.microsoft.com/office/drawing/2014/main" id="{ACBDB428-65DB-2B27-E85C-1A06648B901A}"/>
                </a:ext>
              </a:extLst>
            </p:cNvPr>
            <p:cNvSpPr txBox="1"/>
            <p:nvPr/>
          </p:nvSpPr>
          <p:spPr>
            <a:xfrm>
              <a:off x="1436085" y="3610755"/>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US"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rPr>
                <a:t>chat Tap</a:t>
              </a:r>
              <a:endParaRPr kumimoji="0" lang="en-GB"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endParaRPr>
            </a:p>
            <a:p>
              <a:pPr marL="0" marR="0" lvl="0" indent="0" algn="l" defTabSz="293248" rtl="0" eaLnBrk="1" fontAlgn="auto" latinLnBrk="0" hangingPunct="1">
                <a:lnSpc>
                  <a:spcPct val="100000"/>
                </a:lnSpc>
                <a:spcBef>
                  <a:spcPts val="0"/>
                </a:spcBef>
                <a:spcAft>
                  <a:spcPts val="0"/>
                </a:spcAft>
                <a:buClrTx/>
                <a:buSzTx/>
                <a:buFontTx/>
                <a:buNone/>
                <a:tabLst/>
                <a:defRPr/>
              </a:pPr>
              <a:endParaRPr kumimoji="0" lang="en-GB" sz="1283"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39" name="TextBox 38">
              <a:extLst>
                <a:ext uri="{FF2B5EF4-FFF2-40B4-BE49-F238E27FC236}">
                  <a16:creationId xmlns:a16="http://schemas.microsoft.com/office/drawing/2014/main" id="{F705271D-7FB6-0049-4BCD-87E2507B5E0B}"/>
                </a:ext>
              </a:extLst>
            </p:cNvPr>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View </a:t>
              </a:r>
              <a:r>
                <a:rPr kumimoji="0" lang="en-GB" sz="706" b="0" i="0" u="none" strike="noStrike" kern="1200" cap="none" spc="0" normalizeH="0" baseline="0" noProof="0" dirty="0" err="1">
                  <a:ln>
                    <a:noFill/>
                  </a:ln>
                  <a:solidFill>
                    <a:prstClr val="white"/>
                  </a:solidFill>
                  <a:effectLst/>
                  <a:uLnTx/>
                  <a:uFillTx/>
                  <a:latin typeface="Bahnschrift" panose="020B0502040204020203" pitchFamily="34" charset="0"/>
                  <a:ea typeface="+mn-ea"/>
                  <a:cs typeface="+mn-cs"/>
                </a:rPr>
                <a:t>massege</a:t>
              </a:r>
              <a:endPar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grpSp>
      <p:grpSp>
        <p:nvGrpSpPr>
          <p:cNvPr id="40" name="Group 39">
            <a:extLst>
              <a:ext uri="{FF2B5EF4-FFF2-40B4-BE49-F238E27FC236}">
                <a16:creationId xmlns:a16="http://schemas.microsoft.com/office/drawing/2014/main" id="{1AAE2390-2BC1-C1E0-C65D-562156F6CE0F}"/>
              </a:ext>
            </a:extLst>
          </p:cNvPr>
          <p:cNvGrpSpPr/>
          <p:nvPr/>
        </p:nvGrpSpPr>
        <p:grpSpPr>
          <a:xfrm>
            <a:off x="1248725" y="4988562"/>
            <a:ext cx="3503704" cy="429681"/>
            <a:chOff x="419100" y="3443286"/>
            <a:chExt cx="5462371" cy="669885"/>
          </a:xfrm>
        </p:grpSpPr>
        <p:sp>
          <p:nvSpPr>
            <p:cNvPr id="41" name="TextBox 40">
              <a:extLst>
                <a:ext uri="{FF2B5EF4-FFF2-40B4-BE49-F238E27FC236}">
                  <a16:creationId xmlns:a16="http://schemas.microsoft.com/office/drawing/2014/main" id="{9001B48B-BA72-1EAF-5EBA-DDD626117AD0}"/>
                </a:ext>
              </a:extLst>
            </p:cNvPr>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11</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42" name="TextBox 41">
              <a:extLst>
                <a:ext uri="{FF2B5EF4-FFF2-40B4-BE49-F238E27FC236}">
                  <a16:creationId xmlns:a16="http://schemas.microsoft.com/office/drawing/2014/main" id="{F2FB94A5-F19E-86E9-1B88-C341C28F3022}"/>
                </a:ext>
              </a:extLst>
            </p:cNvPr>
            <p:cNvSpPr txBox="1"/>
            <p:nvPr/>
          </p:nvSpPr>
          <p:spPr>
            <a:xfrm>
              <a:off x="1436085" y="3610755"/>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US"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rPr>
                <a:t>Search Tap</a:t>
              </a:r>
              <a:endParaRPr kumimoji="0" lang="en-GB"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endParaRPr>
            </a:p>
            <a:p>
              <a:pPr marL="0" marR="0" lvl="0" indent="0" algn="l" defTabSz="293248" rtl="0" eaLnBrk="1" fontAlgn="auto" latinLnBrk="0" hangingPunct="1">
                <a:lnSpc>
                  <a:spcPct val="100000"/>
                </a:lnSpc>
                <a:spcBef>
                  <a:spcPts val="0"/>
                </a:spcBef>
                <a:spcAft>
                  <a:spcPts val="0"/>
                </a:spcAft>
                <a:buClrTx/>
                <a:buSzTx/>
                <a:buFontTx/>
                <a:buNone/>
                <a:tabLst/>
                <a:defRPr/>
              </a:pPr>
              <a:endParaRPr kumimoji="0" lang="en-GB" sz="1283"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43" name="TextBox 42">
              <a:extLst>
                <a:ext uri="{FF2B5EF4-FFF2-40B4-BE49-F238E27FC236}">
                  <a16:creationId xmlns:a16="http://schemas.microsoft.com/office/drawing/2014/main" id="{A906F498-259C-91BF-5881-92159998F7FC}"/>
                </a:ext>
              </a:extLst>
            </p:cNvPr>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Search for friend</a:t>
              </a:r>
            </a:p>
          </p:txBody>
        </p:sp>
      </p:grpSp>
      <p:grpSp>
        <p:nvGrpSpPr>
          <p:cNvPr id="44" name="Group 43">
            <a:extLst>
              <a:ext uri="{FF2B5EF4-FFF2-40B4-BE49-F238E27FC236}">
                <a16:creationId xmlns:a16="http://schemas.microsoft.com/office/drawing/2014/main" id="{CEC24F4A-1A0E-C539-5E2A-F7459D8D20E3}"/>
              </a:ext>
            </a:extLst>
          </p:cNvPr>
          <p:cNvGrpSpPr/>
          <p:nvPr/>
        </p:nvGrpSpPr>
        <p:grpSpPr>
          <a:xfrm>
            <a:off x="1248725" y="5537646"/>
            <a:ext cx="3503704" cy="429681"/>
            <a:chOff x="419100" y="3443286"/>
            <a:chExt cx="5462371" cy="669885"/>
          </a:xfrm>
        </p:grpSpPr>
        <p:sp>
          <p:nvSpPr>
            <p:cNvPr id="45" name="TextBox 44">
              <a:extLst>
                <a:ext uri="{FF2B5EF4-FFF2-40B4-BE49-F238E27FC236}">
                  <a16:creationId xmlns:a16="http://schemas.microsoft.com/office/drawing/2014/main" id="{FAA5C6C7-48DC-0A9D-A24D-55FF67E4E8F2}"/>
                </a:ext>
              </a:extLst>
            </p:cNvPr>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12</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46" name="TextBox 45">
              <a:extLst>
                <a:ext uri="{FF2B5EF4-FFF2-40B4-BE49-F238E27FC236}">
                  <a16:creationId xmlns:a16="http://schemas.microsoft.com/office/drawing/2014/main" id="{F4AF3D68-1816-324C-0FE0-94B08CD35063}"/>
                </a:ext>
              </a:extLst>
            </p:cNvPr>
            <p:cNvSpPr txBox="1"/>
            <p:nvPr/>
          </p:nvSpPr>
          <p:spPr>
            <a:xfrm>
              <a:off x="1436085" y="3610755"/>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US"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rPr>
                <a:t>Setting Tap</a:t>
              </a:r>
              <a:endParaRPr kumimoji="0" lang="en-GB" sz="1283" b="1" i="0" u="none" strike="noStrike" kern="1200" cap="none" spc="0" normalizeH="0" baseline="0" noProof="0" dirty="0">
                <a:ln>
                  <a:noFill/>
                </a:ln>
                <a:solidFill>
                  <a:prstClr val="black"/>
                </a:solidFill>
                <a:effectLst/>
                <a:highlight>
                  <a:srgbClr val="808080"/>
                </a:highlight>
                <a:uLnTx/>
                <a:uFillTx/>
                <a:latin typeface="Bahnschrift" panose="020B0502040204020203" pitchFamily="34" charset="0"/>
                <a:ea typeface="+mn-ea"/>
                <a:cs typeface="+mn-cs"/>
              </a:endParaRPr>
            </a:p>
            <a:p>
              <a:pPr marL="0" marR="0" lvl="0" indent="0" algn="l" defTabSz="293248" rtl="0" eaLnBrk="1" fontAlgn="auto" latinLnBrk="0" hangingPunct="1">
                <a:lnSpc>
                  <a:spcPct val="100000"/>
                </a:lnSpc>
                <a:spcBef>
                  <a:spcPts val="0"/>
                </a:spcBef>
                <a:spcAft>
                  <a:spcPts val="0"/>
                </a:spcAft>
                <a:buClrTx/>
                <a:buSzTx/>
                <a:buFontTx/>
                <a:buNone/>
                <a:tabLst/>
                <a:defRPr/>
              </a:pPr>
              <a:endParaRPr kumimoji="0" lang="en-GB" sz="1283"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47" name="TextBox 46">
              <a:extLst>
                <a:ext uri="{FF2B5EF4-FFF2-40B4-BE49-F238E27FC236}">
                  <a16:creationId xmlns:a16="http://schemas.microsoft.com/office/drawing/2014/main" id="{A3A7A7B6-E5F1-D2DF-66E4-D79D505A1000}"/>
                </a:ext>
              </a:extLst>
            </p:cNvPr>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View the setting</a:t>
              </a:r>
            </a:p>
          </p:txBody>
        </p:sp>
      </p:grpSp>
      <p:grpSp>
        <p:nvGrpSpPr>
          <p:cNvPr id="48" name="Group 47">
            <a:extLst>
              <a:ext uri="{FF2B5EF4-FFF2-40B4-BE49-F238E27FC236}">
                <a16:creationId xmlns:a16="http://schemas.microsoft.com/office/drawing/2014/main" id="{B94D9483-294D-6552-F7EE-1A6682404814}"/>
              </a:ext>
            </a:extLst>
          </p:cNvPr>
          <p:cNvGrpSpPr/>
          <p:nvPr/>
        </p:nvGrpSpPr>
        <p:grpSpPr>
          <a:xfrm>
            <a:off x="1248725" y="6092184"/>
            <a:ext cx="3465600" cy="429681"/>
            <a:chOff x="419100" y="3443286"/>
            <a:chExt cx="5402966" cy="669885"/>
          </a:xfrm>
        </p:grpSpPr>
        <p:sp>
          <p:nvSpPr>
            <p:cNvPr id="49" name="TextBox 48">
              <a:extLst>
                <a:ext uri="{FF2B5EF4-FFF2-40B4-BE49-F238E27FC236}">
                  <a16:creationId xmlns:a16="http://schemas.microsoft.com/office/drawing/2014/main" id="{22845F41-2ACB-A947-E77A-65B115EEFEDE}"/>
                </a:ext>
              </a:extLst>
            </p:cNvPr>
            <p:cNvSpPr txBox="1"/>
            <p:nvPr/>
          </p:nvSpPr>
          <p:spPr>
            <a:xfrm>
              <a:off x="419100" y="3443286"/>
              <a:ext cx="925830" cy="669885"/>
            </a:xfrm>
            <a:prstGeom prst="rect">
              <a:avLst/>
            </a:prstGeom>
            <a:noFill/>
          </p:spPr>
          <p:txBody>
            <a:bodyPr wrap="none" lIns="23091" tIns="23091" rIns="23091" bIns="23091" rtlCol="0" anchor="ctr" anchorCtr="0">
              <a:noAutofit/>
            </a:bodyPr>
            <a:lstStyle/>
            <a:p>
              <a:pPr marL="0" marR="0" lvl="0" indent="0" algn="r" defTabSz="293248" rtl="0" eaLnBrk="1" fontAlgn="auto" latinLnBrk="0" hangingPunct="1">
                <a:lnSpc>
                  <a:spcPct val="100000"/>
                </a:lnSpc>
                <a:spcBef>
                  <a:spcPts val="0"/>
                </a:spcBef>
                <a:spcAft>
                  <a:spcPts val="0"/>
                </a:spcAft>
                <a:buClrTx/>
                <a:buSzTx/>
                <a:buFontTx/>
                <a:buNone/>
                <a:tabLst/>
                <a:defRPr/>
              </a:pPr>
              <a:r>
                <a:rPr kumimoji="0" lang="en-US"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rPr>
                <a:t>13</a:t>
              </a:r>
              <a:endParaRPr kumimoji="0" lang="en-GB" sz="3207" b="0" i="0" u="none" strike="noStrike" kern="1200" cap="none" spc="0" normalizeH="0" baseline="0" noProof="0" dirty="0">
                <a:ln>
                  <a:noFill/>
                </a:ln>
                <a:solidFill>
                  <a:srgbClr val="FF3399"/>
                </a:solidFill>
                <a:effectLst/>
                <a:uLnTx/>
                <a:uFillTx/>
                <a:latin typeface="Lato" panose="020F0502020204030203" pitchFamily="34" charset="0"/>
                <a:ea typeface="+mn-ea"/>
                <a:cs typeface="+mn-cs"/>
              </a:endParaRPr>
            </a:p>
          </p:txBody>
        </p:sp>
        <p:sp>
          <p:nvSpPr>
            <p:cNvPr id="50" name="TextBox 49">
              <a:extLst>
                <a:ext uri="{FF2B5EF4-FFF2-40B4-BE49-F238E27FC236}">
                  <a16:creationId xmlns:a16="http://schemas.microsoft.com/office/drawing/2014/main" id="{F260D540-90C4-2B3F-BBAB-FF40283A1042}"/>
                </a:ext>
              </a:extLst>
            </p:cNvPr>
            <p:cNvSpPr txBox="1"/>
            <p:nvPr/>
          </p:nvSpPr>
          <p:spPr>
            <a:xfrm>
              <a:off x="1376680" y="3489343"/>
              <a:ext cx="4445386" cy="334943"/>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lang="en-US" sz="1283" b="1" dirty="0">
                  <a:solidFill>
                    <a:prstClr val="black">
                      <a:lumMod val="95000"/>
                      <a:lumOff val="5000"/>
                    </a:prstClr>
                  </a:solidFill>
                  <a:highlight>
                    <a:srgbClr val="808080"/>
                  </a:highlight>
                  <a:latin typeface="Bahnschrift" panose="020B0502040204020203" pitchFamily="34" charset="0"/>
                </a:rPr>
                <a:t>Sign Out</a:t>
              </a:r>
              <a:endParaRPr kumimoji="0" lang="en-GB" sz="1283" b="1" i="0" u="none" strike="noStrike" kern="1200" cap="none" spc="0" normalizeH="0" baseline="0" noProof="0" dirty="0">
                <a:ln>
                  <a:noFill/>
                </a:ln>
                <a:solidFill>
                  <a:prstClr val="black">
                    <a:lumMod val="95000"/>
                    <a:lumOff val="5000"/>
                  </a:prstClr>
                </a:solidFill>
                <a:effectLst/>
                <a:highlight>
                  <a:srgbClr val="808080"/>
                </a:highlight>
                <a:uLnTx/>
                <a:uFillTx/>
                <a:latin typeface="Bahnschrift" panose="020B0502040204020203" pitchFamily="34" charset="0"/>
                <a:ea typeface="+mn-ea"/>
                <a:cs typeface="+mn-cs"/>
              </a:endParaRPr>
            </a:p>
          </p:txBody>
        </p:sp>
        <p:sp>
          <p:nvSpPr>
            <p:cNvPr id="51" name="TextBox 50">
              <a:extLst>
                <a:ext uri="{FF2B5EF4-FFF2-40B4-BE49-F238E27FC236}">
                  <a16:creationId xmlns:a16="http://schemas.microsoft.com/office/drawing/2014/main" id="{71FD4C24-1ABE-5AB9-D289-3F4E773BB928}"/>
                </a:ext>
              </a:extLst>
            </p:cNvPr>
            <p:cNvSpPr txBox="1"/>
            <p:nvPr/>
          </p:nvSpPr>
          <p:spPr>
            <a:xfrm>
              <a:off x="1391920" y="3824285"/>
              <a:ext cx="4430146" cy="288885"/>
            </a:xfrm>
            <a:prstGeom prst="rect">
              <a:avLst/>
            </a:prstGeom>
            <a:noFill/>
          </p:spPr>
          <p:txBody>
            <a:bodyPr wrap="none" lIns="23091" tIns="23091" rIns="23091" bIns="23091" rtlCol="0" anchor="ctr" anchorCtr="0">
              <a:noAutofit/>
            </a:bodyPr>
            <a:lstStyle/>
            <a:p>
              <a:pPr marL="0" marR="0" lvl="0" indent="0" algn="l" defTabSz="293248" rtl="0" eaLnBrk="1" fontAlgn="auto" latinLnBrk="0" hangingPunct="1">
                <a:lnSpc>
                  <a:spcPct val="100000"/>
                </a:lnSpc>
                <a:spcBef>
                  <a:spcPts val="0"/>
                </a:spcBef>
                <a:spcAft>
                  <a:spcPts val="0"/>
                </a:spcAft>
                <a:buClrTx/>
                <a:buSzTx/>
                <a:buFontTx/>
                <a:buNone/>
                <a:tabLst/>
                <a:defRPr/>
              </a:pPr>
              <a:r>
                <a:rPr kumimoji="0" lang="en-GB" sz="706"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Leave chat</a:t>
              </a:r>
            </a:p>
          </p:txBody>
        </p:sp>
      </p:grpSp>
    </p:spTree>
    <p:extLst>
      <p:ext uri="{BB962C8B-B14F-4D97-AF65-F5344CB8AC3E}">
        <p14:creationId xmlns:p14="http://schemas.microsoft.com/office/powerpoint/2010/main" val="236146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D26B1089-F8B4-34D9-8561-65F9440558EC}"/>
              </a:ext>
            </a:extLst>
          </p:cNvPr>
          <p:cNvSpPr>
            <a:spLocks noGrp="1"/>
          </p:cNvSpPr>
          <p:nvPr>
            <p:ph type="title"/>
          </p:nvPr>
        </p:nvSpPr>
        <p:spPr>
          <a:xfrm>
            <a:off x="652481" y="1382486"/>
            <a:ext cx="3547581" cy="4093028"/>
          </a:xfrm>
        </p:spPr>
        <p:txBody>
          <a:bodyPr anchor="ctr">
            <a:normAutofit/>
          </a:bodyPr>
          <a:lstStyle/>
          <a:p>
            <a:r>
              <a:rPr lang="en-US" sz="4100" dirty="0">
                <a:solidFill>
                  <a:schemeClr val="accent2">
                    <a:lumMod val="75000"/>
                  </a:schemeClr>
                </a:solidFill>
              </a:rPr>
              <a:t>Introduction</a:t>
            </a:r>
            <a:r>
              <a:rPr lang="en-US" sz="4100" dirty="0"/>
              <a:t>…</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aphicFrame>
        <p:nvGraphicFramePr>
          <p:cNvPr id="5" name="Content Placeholder 2">
            <a:extLst>
              <a:ext uri="{FF2B5EF4-FFF2-40B4-BE49-F238E27FC236}">
                <a16:creationId xmlns:a16="http://schemas.microsoft.com/office/drawing/2014/main" id="{9EBC1763-1A92-A599-9B43-FED17AEBC73B}"/>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910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1D44-4D1B-FBDB-3D76-160866330770}"/>
              </a:ext>
            </a:extLst>
          </p:cNvPr>
          <p:cNvSpPr>
            <a:spLocks noGrp="1"/>
          </p:cNvSpPr>
          <p:nvPr>
            <p:ph type="title"/>
          </p:nvPr>
        </p:nvSpPr>
        <p:spPr>
          <a:xfrm>
            <a:off x="652481" y="1382486"/>
            <a:ext cx="3547581" cy="4093028"/>
          </a:xfrm>
        </p:spPr>
        <p:txBody>
          <a:bodyPr anchor="ctr">
            <a:normAutofit/>
          </a:bodyPr>
          <a:lstStyle/>
          <a:p>
            <a:r>
              <a:rPr lang="en-US" sz="4400" dirty="0"/>
              <a:t>Problem Definition…!</a:t>
            </a:r>
          </a:p>
        </p:txBody>
      </p:sp>
      <p:graphicFrame>
        <p:nvGraphicFramePr>
          <p:cNvPr id="5" name="Content Placeholder 2">
            <a:extLst>
              <a:ext uri="{FF2B5EF4-FFF2-40B4-BE49-F238E27FC236}">
                <a16:creationId xmlns:a16="http://schemas.microsoft.com/office/drawing/2014/main" id="{9EF770D2-2137-D0B0-51F4-73916BC42109}"/>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094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2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2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Shape 2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AE256F-0AC3-A928-8C93-B2C8895576B5}"/>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First page when you open the App is </a:t>
            </a:r>
            <a:r>
              <a:rPr lang="en-US" dirty="0">
                <a:solidFill>
                  <a:srgbClr val="FF0000"/>
                </a:solidFill>
              </a:rPr>
              <a:t>Welcome Page</a:t>
            </a:r>
            <a:r>
              <a:rPr lang="en-US" dirty="0">
                <a:solidFill>
                  <a:srgbClr val="FFFFFF"/>
                </a:solidFill>
              </a:rPr>
              <a:t>…</a:t>
            </a:r>
          </a:p>
        </p:txBody>
      </p:sp>
      <p:pic>
        <p:nvPicPr>
          <p:cNvPr id="5" name="Content Placeholder 4" descr="A picture containing text, indoor, person&#10;&#10;Description automatically generated">
            <a:extLst>
              <a:ext uri="{FF2B5EF4-FFF2-40B4-BE49-F238E27FC236}">
                <a16:creationId xmlns:a16="http://schemas.microsoft.com/office/drawing/2014/main" id="{551CDB61-34E4-E959-15FC-EA0B7DC9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502" y="1168399"/>
            <a:ext cx="2178272" cy="4610101"/>
          </a:xfrm>
          <a:prstGeom prst="rect">
            <a:avLst/>
          </a:prstGeom>
        </p:spPr>
      </p:pic>
      <p:sp>
        <p:nvSpPr>
          <p:cNvPr id="9" name="Content Placeholder 8">
            <a:extLst>
              <a:ext uri="{FF2B5EF4-FFF2-40B4-BE49-F238E27FC236}">
                <a16:creationId xmlns:a16="http://schemas.microsoft.com/office/drawing/2014/main" id="{2036F25E-F368-C104-4835-A32DCB85C9CA}"/>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Welcome Page to ask you if you want to log into the App or you a new user and just want to </a:t>
            </a:r>
            <a:r>
              <a:rPr lang="en-US" dirty="0" err="1">
                <a:solidFill>
                  <a:srgbClr val="FFFFFF"/>
                </a:solidFill>
              </a:rPr>
              <a:t>Registeration</a:t>
            </a:r>
            <a:r>
              <a:rPr lang="en-US" dirty="0">
                <a:solidFill>
                  <a:srgbClr val="FFFFFF"/>
                </a:solidFill>
              </a:rPr>
              <a:t>.</a:t>
            </a:r>
          </a:p>
        </p:txBody>
      </p:sp>
    </p:spTree>
    <p:extLst>
      <p:ext uri="{BB962C8B-B14F-4D97-AF65-F5344CB8AC3E}">
        <p14:creationId xmlns:p14="http://schemas.microsoft.com/office/powerpoint/2010/main" val="365559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0E5EA3-463B-73CE-9A59-E172C6F1F246}"/>
              </a:ext>
            </a:extLst>
          </p:cNvPr>
          <p:cNvSpPr>
            <a:spLocks noGrp="1"/>
          </p:cNvSpPr>
          <p:nvPr>
            <p:ph type="title"/>
          </p:nvPr>
        </p:nvSpPr>
        <p:spPr>
          <a:xfrm>
            <a:off x="7181723" y="609600"/>
            <a:ext cx="4512989" cy="2227730"/>
          </a:xfrm>
        </p:spPr>
        <p:txBody>
          <a:bodyPr anchor="ctr">
            <a:normAutofit/>
          </a:bodyPr>
          <a:lstStyle/>
          <a:p>
            <a:r>
              <a:rPr lang="en-US" dirty="0">
                <a:solidFill>
                  <a:srgbClr val="FF0000"/>
                </a:solidFill>
              </a:rPr>
              <a:t>Login Page</a:t>
            </a:r>
            <a:r>
              <a:rPr lang="en-US" dirty="0">
                <a:solidFill>
                  <a:srgbClr val="FFFFFF"/>
                </a:solidFill>
              </a:rPr>
              <a:t>…</a:t>
            </a:r>
          </a:p>
        </p:txBody>
      </p:sp>
      <p:pic>
        <p:nvPicPr>
          <p:cNvPr id="5" name="Content Placeholder 4" descr="Graphical user interface, application&#10;&#10;Description automatically generated">
            <a:extLst>
              <a:ext uri="{FF2B5EF4-FFF2-40B4-BE49-F238E27FC236}">
                <a16:creationId xmlns:a16="http://schemas.microsoft.com/office/drawing/2014/main" id="{07A986E3-DBAA-52BA-5B76-F92E22186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502" y="1168399"/>
            <a:ext cx="2178272" cy="4610101"/>
          </a:xfrm>
          <a:prstGeom prst="rect">
            <a:avLst/>
          </a:prstGeom>
        </p:spPr>
      </p:pic>
      <p:sp>
        <p:nvSpPr>
          <p:cNvPr id="9" name="Content Placeholder 8">
            <a:extLst>
              <a:ext uri="{FF2B5EF4-FFF2-40B4-BE49-F238E27FC236}">
                <a16:creationId xmlns:a16="http://schemas.microsoft.com/office/drawing/2014/main" id="{688DF2A3-2152-B421-6B1A-54B20D374680}"/>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In Login page you can just login or you want to Sign up again.</a:t>
            </a:r>
          </a:p>
        </p:txBody>
      </p:sp>
    </p:spTree>
    <p:extLst>
      <p:ext uri="{BB962C8B-B14F-4D97-AF65-F5344CB8AC3E}">
        <p14:creationId xmlns:p14="http://schemas.microsoft.com/office/powerpoint/2010/main" val="61224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691C60-F529-68E2-E78B-FA4C6C0893AE}"/>
              </a:ext>
            </a:extLst>
          </p:cNvPr>
          <p:cNvSpPr>
            <a:spLocks noGrp="1"/>
          </p:cNvSpPr>
          <p:nvPr>
            <p:ph type="title"/>
          </p:nvPr>
        </p:nvSpPr>
        <p:spPr>
          <a:xfrm>
            <a:off x="7181723" y="609600"/>
            <a:ext cx="4512989" cy="2227730"/>
          </a:xfrm>
        </p:spPr>
        <p:txBody>
          <a:bodyPr anchor="ctr">
            <a:normAutofit/>
          </a:bodyPr>
          <a:lstStyle/>
          <a:p>
            <a:r>
              <a:rPr lang="en-US" dirty="0">
                <a:solidFill>
                  <a:srgbClr val="FF0000"/>
                </a:solidFill>
              </a:rPr>
              <a:t>Registration Page</a:t>
            </a:r>
            <a:r>
              <a:rPr lang="en-US" dirty="0">
                <a:solidFill>
                  <a:srgbClr val="FFFFFF"/>
                </a:solidFill>
              </a:rPr>
              <a:t>…</a:t>
            </a:r>
          </a:p>
        </p:txBody>
      </p:sp>
      <p:pic>
        <p:nvPicPr>
          <p:cNvPr id="5" name="Content Placeholder 4" descr="Graphical user interface, text, chat or text message&#10;&#10;Description automatically generated">
            <a:extLst>
              <a:ext uri="{FF2B5EF4-FFF2-40B4-BE49-F238E27FC236}">
                <a16:creationId xmlns:a16="http://schemas.microsoft.com/office/drawing/2014/main" id="{2F878DF4-4272-F59D-C817-1319EFF35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502" y="1168399"/>
            <a:ext cx="2178272" cy="4610101"/>
          </a:xfrm>
          <a:prstGeom prst="rect">
            <a:avLst/>
          </a:prstGeom>
        </p:spPr>
      </p:pic>
      <p:sp>
        <p:nvSpPr>
          <p:cNvPr id="9" name="Content Placeholder 8">
            <a:extLst>
              <a:ext uri="{FF2B5EF4-FFF2-40B4-BE49-F238E27FC236}">
                <a16:creationId xmlns:a16="http://schemas.microsoft.com/office/drawing/2014/main" id="{A8093EFF-2C82-571E-63A3-ED1318054F23}"/>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Register by your username and Email to get into the App.</a:t>
            </a:r>
          </a:p>
        </p:txBody>
      </p:sp>
    </p:spTree>
    <p:extLst>
      <p:ext uri="{BB962C8B-B14F-4D97-AF65-F5344CB8AC3E}">
        <p14:creationId xmlns:p14="http://schemas.microsoft.com/office/powerpoint/2010/main" val="358312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3EDB9C-7005-F54E-7498-90238EB9F44F}"/>
              </a:ext>
            </a:extLst>
          </p:cNvPr>
          <p:cNvSpPr>
            <a:spLocks noGrp="1"/>
          </p:cNvSpPr>
          <p:nvPr>
            <p:ph type="title"/>
          </p:nvPr>
        </p:nvSpPr>
        <p:spPr>
          <a:xfrm>
            <a:off x="7181723" y="609600"/>
            <a:ext cx="4512989" cy="2227730"/>
          </a:xfrm>
        </p:spPr>
        <p:txBody>
          <a:bodyPr anchor="ctr">
            <a:normAutofit/>
          </a:bodyPr>
          <a:lstStyle/>
          <a:p>
            <a:r>
              <a:rPr lang="en-US" dirty="0">
                <a:solidFill>
                  <a:srgbClr val="FF0000"/>
                </a:solidFill>
              </a:rPr>
              <a:t>Main Page</a:t>
            </a:r>
            <a:r>
              <a:rPr lang="en-US" dirty="0">
                <a:solidFill>
                  <a:srgbClr val="FFFFFF"/>
                </a:solidFill>
              </a:rPr>
              <a:t>…</a:t>
            </a:r>
          </a:p>
        </p:txBody>
      </p:sp>
      <p:pic>
        <p:nvPicPr>
          <p:cNvPr id="5" name="Content Placeholder 4" descr="Background pattern&#10;&#10;Description automatically generated">
            <a:extLst>
              <a:ext uri="{FF2B5EF4-FFF2-40B4-BE49-F238E27FC236}">
                <a16:creationId xmlns:a16="http://schemas.microsoft.com/office/drawing/2014/main" id="{90364000-3856-FE26-F31B-F97A19B4F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502" y="1168399"/>
            <a:ext cx="2178272" cy="4610101"/>
          </a:xfrm>
          <a:prstGeom prst="rect">
            <a:avLst/>
          </a:prstGeom>
        </p:spPr>
      </p:pic>
      <p:sp>
        <p:nvSpPr>
          <p:cNvPr id="9" name="Content Placeholder 8">
            <a:extLst>
              <a:ext uri="{FF2B5EF4-FFF2-40B4-BE49-F238E27FC236}">
                <a16:creationId xmlns:a16="http://schemas.microsoft.com/office/drawing/2014/main" id="{E12C1944-D113-2735-9B5A-4104048114E5}"/>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Here your main page that you can use the App.</a:t>
            </a:r>
          </a:p>
          <a:p>
            <a:r>
              <a:rPr lang="en-US" dirty="0">
                <a:solidFill>
                  <a:srgbClr val="FFFFFF"/>
                </a:solidFill>
              </a:rPr>
              <a:t>All chats that you contact with will appear for you.</a:t>
            </a:r>
          </a:p>
        </p:txBody>
      </p:sp>
    </p:spTree>
    <p:extLst>
      <p:ext uri="{BB962C8B-B14F-4D97-AF65-F5344CB8AC3E}">
        <p14:creationId xmlns:p14="http://schemas.microsoft.com/office/powerpoint/2010/main" val="702357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45E47-6817-9AA1-87EA-AAC92AC1EE01}"/>
              </a:ext>
            </a:extLst>
          </p:cNvPr>
          <p:cNvSpPr>
            <a:spLocks noGrp="1"/>
          </p:cNvSpPr>
          <p:nvPr>
            <p:ph type="title"/>
          </p:nvPr>
        </p:nvSpPr>
        <p:spPr>
          <a:xfrm>
            <a:off x="677334" y="609600"/>
            <a:ext cx="8596668" cy="1320800"/>
          </a:xfrm>
        </p:spPr>
        <p:txBody>
          <a:bodyPr>
            <a:normAutofit/>
          </a:bodyPr>
          <a:lstStyle/>
          <a:p>
            <a:r>
              <a:rPr lang="en-US" dirty="0">
                <a:solidFill>
                  <a:srgbClr val="FF0000"/>
                </a:solidFill>
              </a:rPr>
              <a:t>Get on the chat</a:t>
            </a:r>
            <a:r>
              <a:rPr lang="en-US" dirty="0"/>
              <a:t>…</a:t>
            </a:r>
          </a:p>
        </p:txBody>
      </p:sp>
      <p:pic>
        <p:nvPicPr>
          <p:cNvPr id="5" name="Content Placeholder 4" descr="Text, letter&#10;&#10;figure 1&#10;">
            <a:extLst>
              <a:ext uri="{FF2B5EF4-FFF2-40B4-BE49-F238E27FC236}">
                <a16:creationId xmlns:a16="http://schemas.microsoft.com/office/drawing/2014/main" id="{9A5083E5-1649-32F6-D470-C48E8C0632B6}"/>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422" y="2159663"/>
            <a:ext cx="1834102" cy="3881699"/>
          </a:xfrm>
          <a:prstGeom prst="rect">
            <a:avLst/>
          </a:prstGeom>
        </p:spPr>
      </p:pic>
      <p:sp>
        <p:nvSpPr>
          <p:cNvPr id="11" name="Content Placeholder 10">
            <a:extLst>
              <a:ext uri="{FF2B5EF4-FFF2-40B4-BE49-F238E27FC236}">
                <a16:creationId xmlns:a16="http://schemas.microsoft.com/office/drawing/2014/main" id="{60BB4849-2D1E-3EA0-B8D0-75D8C48F9D75}"/>
              </a:ext>
            </a:extLst>
          </p:cNvPr>
          <p:cNvSpPr>
            <a:spLocks noGrp="1"/>
          </p:cNvSpPr>
          <p:nvPr>
            <p:ph idx="1"/>
          </p:nvPr>
        </p:nvSpPr>
        <p:spPr>
          <a:xfrm>
            <a:off x="6329363" y="2160589"/>
            <a:ext cx="2944638" cy="3880773"/>
          </a:xfrm>
        </p:spPr>
        <p:txBody>
          <a:bodyPr>
            <a:normAutofit/>
          </a:bodyPr>
          <a:lstStyle/>
          <a:p>
            <a:r>
              <a:rPr lang="en-US" sz="1500" dirty="0"/>
              <a:t>If you want to get on the chat, then you need just to click on the chat you want.</a:t>
            </a:r>
          </a:p>
          <a:p>
            <a:r>
              <a:rPr lang="en-US" sz="1500" dirty="0"/>
              <a:t> Get on the chat and have a good conversation.</a:t>
            </a:r>
          </a:p>
          <a:p>
            <a:r>
              <a:rPr lang="en-US" sz="1500" dirty="0"/>
              <a:t>You can send text or files.</a:t>
            </a:r>
          </a:p>
        </p:txBody>
      </p:sp>
      <p:pic>
        <p:nvPicPr>
          <p:cNvPr id="7" name="Picture 6" descr="Background pattern&#10;&#10;Description automatically generated">
            <a:extLst>
              <a:ext uri="{FF2B5EF4-FFF2-40B4-BE49-F238E27FC236}">
                <a16:creationId xmlns:a16="http://schemas.microsoft.com/office/drawing/2014/main" id="{5A902BBC-31D3-6040-07FF-0139D2D64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929" y="2158074"/>
            <a:ext cx="1834853" cy="3883288"/>
          </a:xfrm>
          <a:prstGeom prst="rect">
            <a:avLst/>
          </a:prstGeom>
        </p:spPr>
      </p:pic>
    </p:spTree>
    <p:extLst>
      <p:ext uri="{BB962C8B-B14F-4D97-AF65-F5344CB8AC3E}">
        <p14:creationId xmlns:p14="http://schemas.microsoft.com/office/powerpoint/2010/main" val="35296952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63</TotalTime>
  <Words>580</Words>
  <Application>Microsoft Office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Bahnschrift</vt:lpstr>
      <vt:lpstr>Lato</vt:lpstr>
      <vt:lpstr>Trebuchet MS</vt:lpstr>
      <vt:lpstr>Wingdings 3</vt:lpstr>
      <vt:lpstr>Facet</vt:lpstr>
      <vt:lpstr>ChatApp</vt:lpstr>
      <vt:lpstr>PowerPoint Presentation</vt:lpstr>
      <vt:lpstr>Introduction…</vt:lpstr>
      <vt:lpstr>Problem Definition…!</vt:lpstr>
      <vt:lpstr>First page when you open the App is Welcome Page…</vt:lpstr>
      <vt:lpstr>Login Page…</vt:lpstr>
      <vt:lpstr>Registration Page…</vt:lpstr>
      <vt:lpstr>Main Page…</vt:lpstr>
      <vt:lpstr>Get on the chat…</vt:lpstr>
      <vt:lpstr>Delete Message…</vt:lpstr>
      <vt:lpstr>Search Tab…</vt:lpstr>
      <vt:lpstr>Settings Tab…</vt:lpstr>
      <vt:lpstr>Sign-out…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ChatApp</dc:title>
  <dc:creator>Ahmed Shrief</dc:creator>
  <cp:lastModifiedBy>romany nagy</cp:lastModifiedBy>
  <cp:revision>4</cp:revision>
  <dcterms:created xsi:type="dcterms:W3CDTF">2022-05-24T17:57:08Z</dcterms:created>
  <dcterms:modified xsi:type="dcterms:W3CDTF">2022-05-24T20:05:37Z</dcterms:modified>
</cp:coreProperties>
</file>